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60" r:id="rId4"/>
    <p:sldId id="257" r:id="rId5"/>
    <p:sldId id="261" r:id="rId6"/>
    <p:sldId id="258" r:id="rId7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8" autoAdjust="0"/>
  </p:normalViewPr>
  <p:slideViewPr>
    <p:cSldViewPr snapToGrid="0" snapToObjects="1" showGuides="1">
      <p:cViewPr varScale="1">
        <p:scale>
          <a:sx n="76" d="100"/>
          <a:sy n="76" d="100"/>
        </p:scale>
        <p:origin x="-920" y="-11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23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31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45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9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5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50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5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6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79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CEFC-EE94-354E-9A16-2DC6526422C2}" type="datetimeFigureOut">
              <a:rPr lang="fr-FR" smtClean="0"/>
              <a:t>03/11/17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668213"/>
              </p:ext>
            </p:extLst>
          </p:nvPr>
        </p:nvGraphicFramePr>
        <p:xfrm>
          <a:off x="168876" y="71181"/>
          <a:ext cx="6545615" cy="983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5615"/>
              </a:tblGrid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Tape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le mur.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Sor</a:t>
                      </a:r>
                      <a:r>
                        <a:rPr lang="fr-FR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Parle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File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Bave !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Murmure.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Lève un bra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Râle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Tape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Tire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Vide le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sac.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Salu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Dessine ! 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un mo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Note un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mo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Lutte ! 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Lave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Avale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50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402684"/>
              </p:ext>
            </p:extLst>
          </p:nvPr>
        </p:nvGraphicFramePr>
        <p:xfrm>
          <a:off x="168876" y="71181"/>
          <a:ext cx="6545615" cy="983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5615"/>
              </a:tblGrid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Lave la table.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 livre.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ver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la porte.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sur le tapi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Allume la lumière.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Attrape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la balle.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Donne un livre à un ami.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Avale ta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salive.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Devine mon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idé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Dor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File vite à la porte !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H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urle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!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Frappe sur ta tête.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 un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robo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une affiche.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très for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 animal.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Retire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ton pull.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Salu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e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tes ami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Sor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de la classe.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6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258417"/>
              </p:ext>
            </p:extLst>
          </p:nvPr>
        </p:nvGraphicFramePr>
        <p:xfrm>
          <a:off x="168876" y="71181"/>
          <a:ext cx="6545615" cy="983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5615"/>
              </a:tblGrid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Marche au pa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Chuchote une poési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e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Tape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sur le mur.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boire un verre.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Apporte-moi une règle.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Touche le mur.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Cri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e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trè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for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Lève les genou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x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Regarde dehor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Efface le tableau.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Apporte ta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trousse.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  <a:latin typeface="Script Ecole 2"/>
                          <a:cs typeface="Script Ecole 2"/>
                        </a:rPr>
                        <a:t>Ouvre ton cartable.</a:t>
                      </a:r>
                      <a:endParaRPr lang="fr-FR" dirty="0">
                        <a:solidFill>
                          <a:schemeClr val="tx1"/>
                        </a:solidFill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Déplace ton sac.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Ouvre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ta trousse.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 un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pirate.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Trouve un stylo rouge.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Saute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trè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hau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Cour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trè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vite. 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dormir.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bravo.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36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72177"/>
              </p:ext>
            </p:extLst>
          </p:nvPr>
        </p:nvGraphicFramePr>
        <p:xfrm>
          <a:off x="168876" y="71181"/>
          <a:ext cx="6545615" cy="983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5615"/>
              </a:tblGrid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ouvrir la porte.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ouvrir l’armoire.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Tape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sur la table.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Lève les bra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Tourne la tête.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Touche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tes genou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x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Donne un stylo à un ami.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Donne-moi un stylo.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Ecri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un mo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Barre le mo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que j’écri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Reste assi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sur le sol.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  <a:latin typeface="Script Ecole 2"/>
                          <a:cs typeface="Script Ecole 2"/>
                        </a:rPr>
                        <a:t>Touche le sol. </a:t>
                      </a:r>
                      <a:endParaRPr lang="fr-FR" dirty="0">
                        <a:solidFill>
                          <a:schemeClr val="tx1"/>
                        </a:solidFill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 un lou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p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qui dévore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 papa qui fume.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 une dame qui boi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Di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un mo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de 3 syllabe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s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 bébé qui dor</a:t>
                      </a:r>
                      <a:r>
                        <a:rPr lang="fr-FR" baseline="0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Imite un oiseau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qui vole.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Imite un 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h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omme qui rame.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Murmure un mo</a:t>
                      </a:r>
                      <a:r>
                        <a:rPr lang="fr-FR" dirty="0" smtClean="0">
                          <a:solidFill>
                            <a:srgbClr val="7F7F7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 à ton ami.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492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30122"/>
              </p:ext>
            </p:extLst>
          </p:nvPr>
        </p:nvGraphicFramePr>
        <p:xfrm>
          <a:off x="168876" y="71181"/>
          <a:ext cx="6545615" cy="983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5615"/>
              </a:tblGrid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Reste debout devant ta table.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Saute le plus haut possible.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Dessine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 bateau au tableau.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Joue avec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les cartes de la classe.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Fais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semblant de jouer de la flûte.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Fais comme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si tu étais timide.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Dessine un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grand triangle au tableau.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chercher trois stylos verts.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Apporte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nous un très grand livre.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Applaudis avec les deux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mains.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Fais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 très beau sourire.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  <a:latin typeface="Script Ecole 2"/>
                          <a:cs typeface="Script Ecole 2"/>
                        </a:rPr>
                        <a:t>Tourne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  <a:latin typeface="Script Ecole 2"/>
                          <a:cs typeface="Script Ecole 2"/>
                        </a:rPr>
                        <a:t> sur toi-même. </a:t>
                      </a:r>
                      <a:endParaRPr lang="fr-FR" dirty="0">
                        <a:solidFill>
                          <a:schemeClr val="tx1"/>
                        </a:solidFill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Danse en tapant des mains.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Trouve une gomme blanche.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Trouve une très grande règle.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Vide ta trousse sur la table.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Tourne les pages du livre très vite.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Bouge dans tous les sens comme un fou.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Lève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les coudes très haut.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Montre-nous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ton livre préféré.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372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968746"/>
              </p:ext>
            </p:extLst>
          </p:nvPr>
        </p:nvGraphicFramePr>
        <p:xfrm>
          <a:off x="168876" y="71181"/>
          <a:ext cx="6545615" cy="983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5615"/>
              </a:tblGrid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chercher un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cahier et pose-le sur la table.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Ouvre ta trousse et rapporte un stylo.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ouvrir la porte et sors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de la classe.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chercher un livre et lis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son titre.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Parle-nous de ce que tu as fait dimanche.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Raconte ce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que tu vois par la fenêtre.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Dessine un arbre au tableau, et écris son nom.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Invente une petite poésie avec des mots qui rime.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écrire une phrase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au tableau.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Chante-nous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une chanson apprise en classe.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Va te cacher sous une table de la classe.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  <a:latin typeface="Script Ecole 2"/>
                          <a:cs typeface="Script Ecole 2"/>
                        </a:rPr>
                        <a:t>Va te mettre debout sur une petite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  <a:latin typeface="Script Ecole 2"/>
                          <a:cs typeface="Script Ecole 2"/>
                        </a:rPr>
                        <a:t> chaise. </a:t>
                      </a:r>
                      <a:endParaRPr lang="fr-FR" dirty="0">
                        <a:solidFill>
                          <a:schemeClr val="tx1"/>
                        </a:solidFill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Fais le tour de la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classe sans faire de bruit.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Fais-nous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une grimace qui fait peur.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Raconte-nous une histoire qui nous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fera rire.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Passe entre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les tables de la classe en fermant les yeux.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 un enfant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qui s’est brûlé en touchant un feu.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Imite un lion qui rugit et qui va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chasser.</a:t>
                      </a: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Fais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nous deviner un animal que tu choisiras.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491741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Mime</a:t>
                      </a:r>
                      <a:r>
                        <a:rPr lang="fr-FR" baseline="0" dirty="0" smtClean="0">
                          <a:latin typeface="Script Ecole 2"/>
                          <a:cs typeface="Script Ecole 2"/>
                        </a:rPr>
                        <a:t> un enfant qui mange sa soupe. 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009183"/>
      </p:ext>
    </p:extLst>
  </p:cSld>
  <p:clrMapOvr>
    <a:masterClrMapping/>
  </p:clrMapOvr>
</p:sld>
</file>

<file path=ppt/theme/theme1.xml><?xml version="1.0" encoding="utf-8"?>
<a:theme xmlns:a="http://schemas.openxmlformats.org/drawingml/2006/main" name="Fiche exerc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 exercice.potx</Template>
  <TotalTime>127</TotalTime>
  <Words>653</Words>
  <Application>Microsoft Macintosh PowerPoint</Application>
  <PresentationFormat>Format A4 (210 x 297 mm)</PresentationFormat>
  <Paragraphs>120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Fiche exercice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15</cp:revision>
  <dcterms:created xsi:type="dcterms:W3CDTF">2015-09-08T07:25:30Z</dcterms:created>
  <dcterms:modified xsi:type="dcterms:W3CDTF">2017-11-03T21:25:02Z</dcterms:modified>
</cp:coreProperties>
</file>