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23" autoAdjust="0"/>
  </p:normalViewPr>
  <p:slideViewPr>
    <p:cSldViewPr snapToGrid="0" snapToObjects="1" showGuides="1">
      <p:cViewPr varScale="1">
        <p:scale>
          <a:sx n="81" d="100"/>
          <a:sy n="81" d="100"/>
        </p:scale>
        <p:origin x="-472" y="-10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77C0C9-0C89-464E-9D03-C134A5F2042A}" type="doc">
      <dgm:prSet loTypeId="urn:microsoft.com/office/officeart/2005/8/layout/pyramid1" loCatId="" qsTypeId="urn:microsoft.com/office/officeart/2005/8/quickstyle/3D2" qsCatId="3D" csTypeId="urn:microsoft.com/office/officeart/2005/8/colors/accent1_2" csCatId="accent1" phldr="1"/>
      <dgm:spPr/>
    </dgm:pt>
    <dgm:pt modelId="{35A61FB4-7208-2449-AA12-3510F0017EDE}">
      <dgm:prSet phldrT="[Texte]" custT="1"/>
      <dgm:spPr/>
      <dgm:t>
        <a:bodyPr anchor="b"/>
        <a:lstStyle/>
        <a:p>
          <a:pPr>
            <a:spcAft>
              <a:spcPts val="0"/>
            </a:spcAft>
          </a:pPr>
          <a:r>
            <a:rPr lang="fr-FR" sz="1400" b="1" dirty="0" smtClean="0"/>
            <a:t>Niveau IV : </a:t>
          </a:r>
        </a:p>
        <a:p>
          <a:pPr>
            <a:spcAft>
              <a:spcPts val="0"/>
            </a:spcAft>
          </a:pPr>
          <a:r>
            <a:rPr lang="fr-FR" sz="1400" b="0" dirty="0" smtClean="0"/>
            <a:t>c</a:t>
          </a:r>
          <a:r>
            <a:rPr lang="fr-FR" sz="1400" dirty="0" smtClean="0"/>
            <a:t>réer, </a:t>
          </a:r>
        </a:p>
        <a:p>
          <a:pPr>
            <a:spcAft>
              <a:spcPts val="0"/>
            </a:spcAft>
          </a:pPr>
          <a:r>
            <a:rPr lang="fr-FR" sz="1400" dirty="0" smtClean="0"/>
            <a:t>synthétiser, généraliser</a:t>
          </a:r>
          <a:endParaRPr lang="fr-FR" sz="1400" dirty="0"/>
        </a:p>
      </dgm:t>
    </dgm:pt>
    <dgm:pt modelId="{F4DCCBCB-6A85-0340-B04B-8635510D4F40}" type="parTrans" cxnId="{77980BCE-FD48-5B46-8EEF-0F4D0E6C9D41}">
      <dgm:prSet/>
      <dgm:spPr/>
      <dgm:t>
        <a:bodyPr/>
        <a:lstStyle/>
        <a:p>
          <a:endParaRPr lang="fr-FR" sz="1400"/>
        </a:p>
      </dgm:t>
    </dgm:pt>
    <dgm:pt modelId="{8CB85E72-BF91-E844-BA59-D2A1DF75D0D2}" type="sibTrans" cxnId="{77980BCE-FD48-5B46-8EEF-0F4D0E6C9D41}">
      <dgm:prSet/>
      <dgm:spPr/>
      <dgm:t>
        <a:bodyPr/>
        <a:lstStyle/>
        <a:p>
          <a:endParaRPr lang="fr-FR" sz="1400"/>
        </a:p>
      </dgm:t>
    </dgm:pt>
    <dgm:pt modelId="{5C8DFFBB-C17F-4242-A6E0-964EC60D626F}">
      <dgm:prSet phldrT="[Texte]" custT="1"/>
      <dgm:spPr/>
      <dgm:t>
        <a:bodyPr/>
        <a:lstStyle/>
        <a:p>
          <a:r>
            <a:rPr lang="fr-FR" sz="1400" b="1" dirty="0" smtClean="0"/>
            <a:t>Niveau II : </a:t>
          </a:r>
          <a:r>
            <a:rPr lang="fr-FR" sz="1400" b="0" dirty="0" smtClean="0"/>
            <a:t>i</a:t>
          </a:r>
          <a:r>
            <a:rPr lang="fr-FR" sz="1400" dirty="0" smtClean="0"/>
            <a:t>nférer, explorer, organiser, analyser, comparer et contraster</a:t>
          </a:r>
          <a:endParaRPr lang="fr-FR" sz="1400" dirty="0"/>
        </a:p>
      </dgm:t>
    </dgm:pt>
    <dgm:pt modelId="{CCD8C087-B75D-5640-B4AA-DC832B98658F}" type="parTrans" cxnId="{8FE4B8A7-EC13-E548-815D-D46A68B6EE8C}">
      <dgm:prSet/>
      <dgm:spPr/>
      <dgm:t>
        <a:bodyPr/>
        <a:lstStyle/>
        <a:p>
          <a:endParaRPr lang="fr-FR" sz="1400"/>
        </a:p>
      </dgm:t>
    </dgm:pt>
    <dgm:pt modelId="{C408E451-63AF-404B-B134-372C3706EE2A}" type="sibTrans" cxnId="{8FE4B8A7-EC13-E548-815D-D46A68B6EE8C}">
      <dgm:prSet/>
      <dgm:spPr/>
      <dgm:t>
        <a:bodyPr/>
        <a:lstStyle/>
        <a:p>
          <a:endParaRPr lang="fr-FR" sz="1400"/>
        </a:p>
      </dgm:t>
    </dgm:pt>
    <dgm:pt modelId="{6C18DEE2-2D8A-134C-837A-B4EC5843CA38}">
      <dgm:prSet phldrT="[Texte]" custT="1"/>
      <dgm:spPr/>
      <dgm:t>
        <a:bodyPr/>
        <a:lstStyle/>
        <a:p>
          <a:r>
            <a:rPr lang="fr-FR" sz="1400" b="1" dirty="0" smtClean="0"/>
            <a:t>Niveau I : </a:t>
          </a:r>
          <a:r>
            <a:rPr lang="fr-FR" sz="1400" dirty="0" smtClean="0"/>
            <a:t>réfléchir, se souvenir, se rappeler, identifier, discriminer, percevoir, sentir</a:t>
          </a:r>
          <a:endParaRPr lang="fr-FR" sz="1400" dirty="0"/>
        </a:p>
      </dgm:t>
    </dgm:pt>
    <dgm:pt modelId="{3D526168-E244-F847-9716-5B0468111D00}" type="parTrans" cxnId="{3681BC16-AEAB-D74A-9B49-152184373C76}">
      <dgm:prSet/>
      <dgm:spPr/>
      <dgm:t>
        <a:bodyPr/>
        <a:lstStyle/>
        <a:p>
          <a:endParaRPr lang="fr-FR" sz="1400"/>
        </a:p>
      </dgm:t>
    </dgm:pt>
    <dgm:pt modelId="{B4CD4249-A025-2143-91FC-8FF0B965D90A}" type="sibTrans" cxnId="{3681BC16-AEAB-D74A-9B49-152184373C76}">
      <dgm:prSet/>
      <dgm:spPr/>
      <dgm:t>
        <a:bodyPr/>
        <a:lstStyle/>
        <a:p>
          <a:endParaRPr lang="fr-FR" sz="1400"/>
        </a:p>
      </dgm:t>
    </dgm:pt>
    <dgm:pt modelId="{CB4000B8-358D-2E44-AC5A-6ABBE64AF530}">
      <dgm:prSet phldrT="[Texte]" custT="1"/>
      <dgm:spPr/>
      <dgm:t>
        <a:bodyPr/>
        <a:lstStyle/>
        <a:p>
          <a:r>
            <a:rPr lang="fr-FR" sz="1400" b="1" dirty="0" smtClean="0"/>
            <a:t>Niveau III : </a:t>
          </a:r>
          <a:r>
            <a:rPr lang="fr-FR" sz="1400" b="0" dirty="0" smtClean="0"/>
            <a:t>d</a:t>
          </a:r>
          <a:r>
            <a:rPr lang="fr-FR" sz="1400" dirty="0" smtClean="0"/>
            <a:t>éfinir, découvrir, faire des hypothèses, abstraire, intégrer, juger, évaluer</a:t>
          </a:r>
          <a:endParaRPr lang="fr-FR" sz="1400" dirty="0"/>
        </a:p>
      </dgm:t>
    </dgm:pt>
    <dgm:pt modelId="{6D650C58-F394-544A-BFE6-D298BBA88059}" type="parTrans" cxnId="{D4069365-A63E-B544-B22F-273F72589DB9}">
      <dgm:prSet/>
      <dgm:spPr/>
      <dgm:t>
        <a:bodyPr/>
        <a:lstStyle/>
        <a:p>
          <a:endParaRPr lang="fr-FR" sz="1400"/>
        </a:p>
      </dgm:t>
    </dgm:pt>
    <dgm:pt modelId="{4E47EBE3-36EB-D94D-AAA6-ECB591C36BE3}" type="sibTrans" cxnId="{D4069365-A63E-B544-B22F-273F72589DB9}">
      <dgm:prSet/>
      <dgm:spPr/>
      <dgm:t>
        <a:bodyPr/>
        <a:lstStyle/>
        <a:p>
          <a:endParaRPr lang="fr-FR" sz="1400"/>
        </a:p>
      </dgm:t>
    </dgm:pt>
    <dgm:pt modelId="{0C345034-D276-EE43-B4E2-03DD29D4BE96}" type="pres">
      <dgm:prSet presAssocID="{DF77C0C9-0C89-464E-9D03-C134A5F2042A}" presName="Name0" presStyleCnt="0">
        <dgm:presLayoutVars>
          <dgm:dir/>
          <dgm:animLvl val="lvl"/>
          <dgm:resizeHandles val="exact"/>
        </dgm:presLayoutVars>
      </dgm:prSet>
      <dgm:spPr/>
    </dgm:pt>
    <dgm:pt modelId="{CD530BE0-5B3C-C142-BE5F-050E90C6388E}" type="pres">
      <dgm:prSet presAssocID="{35A61FB4-7208-2449-AA12-3510F0017EDE}" presName="Name8" presStyleCnt="0"/>
      <dgm:spPr/>
    </dgm:pt>
    <dgm:pt modelId="{30B6E06E-0DCB-EF47-8A65-2B47BF446C3E}" type="pres">
      <dgm:prSet presAssocID="{35A61FB4-7208-2449-AA12-3510F0017EDE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B0A4E8E-7926-CA45-A512-B35BACB254BD}" type="pres">
      <dgm:prSet presAssocID="{35A61FB4-7208-2449-AA12-3510F0017ED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A9BF4F2-E662-3741-9AB6-2E34FD26B2BB}" type="pres">
      <dgm:prSet presAssocID="{CB4000B8-358D-2E44-AC5A-6ABBE64AF530}" presName="Name8" presStyleCnt="0"/>
      <dgm:spPr/>
    </dgm:pt>
    <dgm:pt modelId="{7C0C983F-CF5A-0C41-9097-8B6A679D9A18}" type="pres">
      <dgm:prSet presAssocID="{CB4000B8-358D-2E44-AC5A-6ABBE64AF530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86F578D-D31C-DC48-AF5E-3F0327CCB424}" type="pres">
      <dgm:prSet presAssocID="{CB4000B8-358D-2E44-AC5A-6ABBE64AF53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34B0727-E862-B545-AC20-F57BD5B78A31}" type="pres">
      <dgm:prSet presAssocID="{5C8DFFBB-C17F-4242-A6E0-964EC60D626F}" presName="Name8" presStyleCnt="0"/>
      <dgm:spPr/>
    </dgm:pt>
    <dgm:pt modelId="{9469F914-9A5C-8748-8844-73365D7337BC}" type="pres">
      <dgm:prSet presAssocID="{5C8DFFBB-C17F-4242-A6E0-964EC60D626F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7537C3B-53ED-C541-89B4-776E319A103C}" type="pres">
      <dgm:prSet presAssocID="{5C8DFFBB-C17F-4242-A6E0-964EC60D626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52A99B8-09D2-3143-874E-7BC95E8E40D3}" type="pres">
      <dgm:prSet presAssocID="{6C18DEE2-2D8A-134C-837A-B4EC5843CA38}" presName="Name8" presStyleCnt="0"/>
      <dgm:spPr/>
    </dgm:pt>
    <dgm:pt modelId="{1F603A69-BC1E-6449-BF46-EA1F02E38E10}" type="pres">
      <dgm:prSet presAssocID="{6C18DEE2-2D8A-134C-837A-B4EC5843CA38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BED521F-31F4-5141-BB5D-B28E29712326}" type="pres">
      <dgm:prSet presAssocID="{6C18DEE2-2D8A-134C-837A-B4EC5843CA3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35EF2DB-0CA2-CF44-8844-9825C6F54421}" type="presOf" srcId="{35A61FB4-7208-2449-AA12-3510F0017EDE}" destId="{30B6E06E-0DCB-EF47-8A65-2B47BF446C3E}" srcOrd="0" destOrd="0" presId="urn:microsoft.com/office/officeart/2005/8/layout/pyramid1"/>
    <dgm:cxn modelId="{1F8808CA-C141-3C4A-80B3-521F5C50452E}" type="presOf" srcId="{35A61FB4-7208-2449-AA12-3510F0017EDE}" destId="{0B0A4E8E-7926-CA45-A512-B35BACB254BD}" srcOrd="1" destOrd="0" presId="urn:microsoft.com/office/officeart/2005/8/layout/pyramid1"/>
    <dgm:cxn modelId="{CC2AE3D2-5DD2-EE4E-AA73-A1C0D8EF2709}" type="presOf" srcId="{CB4000B8-358D-2E44-AC5A-6ABBE64AF530}" destId="{7C0C983F-CF5A-0C41-9097-8B6A679D9A18}" srcOrd="0" destOrd="0" presId="urn:microsoft.com/office/officeart/2005/8/layout/pyramid1"/>
    <dgm:cxn modelId="{77980BCE-FD48-5B46-8EEF-0F4D0E6C9D41}" srcId="{DF77C0C9-0C89-464E-9D03-C134A5F2042A}" destId="{35A61FB4-7208-2449-AA12-3510F0017EDE}" srcOrd="0" destOrd="0" parTransId="{F4DCCBCB-6A85-0340-B04B-8635510D4F40}" sibTransId="{8CB85E72-BF91-E844-BA59-D2A1DF75D0D2}"/>
    <dgm:cxn modelId="{E27B2246-849D-A14A-A21D-5CFA126E5C92}" type="presOf" srcId="{6C18DEE2-2D8A-134C-837A-B4EC5843CA38}" destId="{EBED521F-31F4-5141-BB5D-B28E29712326}" srcOrd="1" destOrd="0" presId="urn:microsoft.com/office/officeart/2005/8/layout/pyramid1"/>
    <dgm:cxn modelId="{365CD57B-59A7-AE43-8BA1-7ADE8A7132DB}" type="presOf" srcId="{6C18DEE2-2D8A-134C-837A-B4EC5843CA38}" destId="{1F603A69-BC1E-6449-BF46-EA1F02E38E10}" srcOrd="0" destOrd="0" presId="urn:microsoft.com/office/officeart/2005/8/layout/pyramid1"/>
    <dgm:cxn modelId="{8ADCF507-B828-AA4D-BA47-7062218FE0FC}" type="presOf" srcId="{DF77C0C9-0C89-464E-9D03-C134A5F2042A}" destId="{0C345034-D276-EE43-B4E2-03DD29D4BE96}" srcOrd="0" destOrd="0" presId="urn:microsoft.com/office/officeart/2005/8/layout/pyramid1"/>
    <dgm:cxn modelId="{D4069365-A63E-B544-B22F-273F72589DB9}" srcId="{DF77C0C9-0C89-464E-9D03-C134A5F2042A}" destId="{CB4000B8-358D-2E44-AC5A-6ABBE64AF530}" srcOrd="1" destOrd="0" parTransId="{6D650C58-F394-544A-BFE6-D298BBA88059}" sibTransId="{4E47EBE3-36EB-D94D-AAA6-ECB591C36BE3}"/>
    <dgm:cxn modelId="{9958E69D-2003-4B4D-BD3A-327F162B1F3B}" type="presOf" srcId="{5C8DFFBB-C17F-4242-A6E0-964EC60D626F}" destId="{9469F914-9A5C-8748-8844-73365D7337BC}" srcOrd="0" destOrd="0" presId="urn:microsoft.com/office/officeart/2005/8/layout/pyramid1"/>
    <dgm:cxn modelId="{3681BC16-AEAB-D74A-9B49-152184373C76}" srcId="{DF77C0C9-0C89-464E-9D03-C134A5F2042A}" destId="{6C18DEE2-2D8A-134C-837A-B4EC5843CA38}" srcOrd="3" destOrd="0" parTransId="{3D526168-E244-F847-9716-5B0468111D00}" sibTransId="{B4CD4249-A025-2143-91FC-8FF0B965D90A}"/>
    <dgm:cxn modelId="{4A311150-2B3A-2141-B1BE-914EAD4C392C}" type="presOf" srcId="{5C8DFFBB-C17F-4242-A6E0-964EC60D626F}" destId="{97537C3B-53ED-C541-89B4-776E319A103C}" srcOrd="1" destOrd="0" presId="urn:microsoft.com/office/officeart/2005/8/layout/pyramid1"/>
    <dgm:cxn modelId="{0D64F3B9-1AC3-854F-9B4C-F1EE2B21146A}" type="presOf" srcId="{CB4000B8-358D-2E44-AC5A-6ABBE64AF530}" destId="{386F578D-D31C-DC48-AF5E-3F0327CCB424}" srcOrd="1" destOrd="0" presId="urn:microsoft.com/office/officeart/2005/8/layout/pyramid1"/>
    <dgm:cxn modelId="{8FE4B8A7-EC13-E548-815D-D46A68B6EE8C}" srcId="{DF77C0C9-0C89-464E-9D03-C134A5F2042A}" destId="{5C8DFFBB-C17F-4242-A6E0-964EC60D626F}" srcOrd="2" destOrd="0" parTransId="{CCD8C087-B75D-5640-B4AA-DC832B98658F}" sibTransId="{C408E451-63AF-404B-B134-372C3706EE2A}"/>
    <dgm:cxn modelId="{7FFD6CC2-2439-1D42-816D-80A9467530F4}" type="presParOf" srcId="{0C345034-D276-EE43-B4E2-03DD29D4BE96}" destId="{CD530BE0-5B3C-C142-BE5F-050E90C6388E}" srcOrd="0" destOrd="0" presId="urn:microsoft.com/office/officeart/2005/8/layout/pyramid1"/>
    <dgm:cxn modelId="{94456772-2E3A-F943-A693-89B6FAF77328}" type="presParOf" srcId="{CD530BE0-5B3C-C142-BE5F-050E90C6388E}" destId="{30B6E06E-0DCB-EF47-8A65-2B47BF446C3E}" srcOrd="0" destOrd="0" presId="urn:microsoft.com/office/officeart/2005/8/layout/pyramid1"/>
    <dgm:cxn modelId="{0D334FA3-F1CF-E347-9F60-F20C81CA53CD}" type="presParOf" srcId="{CD530BE0-5B3C-C142-BE5F-050E90C6388E}" destId="{0B0A4E8E-7926-CA45-A512-B35BACB254BD}" srcOrd="1" destOrd="0" presId="urn:microsoft.com/office/officeart/2005/8/layout/pyramid1"/>
    <dgm:cxn modelId="{19E8D846-B347-FC4C-8F6F-834BAC5D9968}" type="presParOf" srcId="{0C345034-D276-EE43-B4E2-03DD29D4BE96}" destId="{5A9BF4F2-E662-3741-9AB6-2E34FD26B2BB}" srcOrd="1" destOrd="0" presId="urn:microsoft.com/office/officeart/2005/8/layout/pyramid1"/>
    <dgm:cxn modelId="{FCCE32D1-DC8A-7444-8FAB-74A33347EF44}" type="presParOf" srcId="{5A9BF4F2-E662-3741-9AB6-2E34FD26B2BB}" destId="{7C0C983F-CF5A-0C41-9097-8B6A679D9A18}" srcOrd="0" destOrd="0" presId="urn:microsoft.com/office/officeart/2005/8/layout/pyramid1"/>
    <dgm:cxn modelId="{8E109312-8C21-044C-9BC8-2FC7A810A72F}" type="presParOf" srcId="{5A9BF4F2-E662-3741-9AB6-2E34FD26B2BB}" destId="{386F578D-D31C-DC48-AF5E-3F0327CCB424}" srcOrd="1" destOrd="0" presId="urn:microsoft.com/office/officeart/2005/8/layout/pyramid1"/>
    <dgm:cxn modelId="{3B894669-D19D-E84F-AE9C-4B2F47028CA9}" type="presParOf" srcId="{0C345034-D276-EE43-B4E2-03DD29D4BE96}" destId="{034B0727-E862-B545-AC20-F57BD5B78A31}" srcOrd="2" destOrd="0" presId="urn:microsoft.com/office/officeart/2005/8/layout/pyramid1"/>
    <dgm:cxn modelId="{BAD4FD2A-9F59-974D-B029-DB305126A088}" type="presParOf" srcId="{034B0727-E862-B545-AC20-F57BD5B78A31}" destId="{9469F914-9A5C-8748-8844-73365D7337BC}" srcOrd="0" destOrd="0" presId="urn:microsoft.com/office/officeart/2005/8/layout/pyramid1"/>
    <dgm:cxn modelId="{F2B45BC9-76C0-C24E-A67D-7CA7523B62C5}" type="presParOf" srcId="{034B0727-E862-B545-AC20-F57BD5B78A31}" destId="{97537C3B-53ED-C541-89B4-776E319A103C}" srcOrd="1" destOrd="0" presId="urn:microsoft.com/office/officeart/2005/8/layout/pyramid1"/>
    <dgm:cxn modelId="{1D498CA1-E382-D44C-B3BE-E6370BDB683B}" type="presParOf" srcId="{0C345034-D276-EE43-B4E2-03DD29D4BE96}" destId="{D52A99B8-09D2-3143-874E-7BC95E8E40D3}" srcOrd="3" destOrd="0" presId="urn:microsoft.com/office/officeart/2005/8/layout/pyramid1"/>
    <dgm:cxn modelId="{F1415C16-4E71-6B44-BB9B-C4846F8C1BB0}" type="presParOf" srcId="{D52A99B8-09D2-3143-874E-7BC95E8E40D3}" destId="{1F603A69-BC1E-6449-BF46-EA1F02E38E10}" srcOrd="0" destOrd="0" presId="urn:microsoft.com/office/officeart/2005/8/layout/pyramid1"/>
    <dgm:cxn modelId="{95D190BE-DBF6-3C4A-A0AB-0A531814D61E}" type="presParOf" srcId="{D52A99B8-09D2-3143-874E-7BC95E8E40D3}" destId="{EBED521F-31F4-5141-BB5D-B28E2971232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25804E-7DCE-3B4F-AE8E-6F60C7AA8B37}" type="doc">
      <dgm:prSet loTypeId="urn:microsoft.com/office/officeart/2005/8/layout/hList1" loCatId="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EBD88B4-63A9-3342-8D69-5A4805F5730D}">
      <dgm:prSet phldrT="[Texte]"/>
      <dgm:spPr/>
      <dgm:t>
        <a:bodyPr/>
        <a:lstStyle/>
        <a:p>
          <a:r>
            <a:rPr lang="fr-FR" dirty="0" smtClean="0"/>
            <a:t>Expérimenter</a:t>
          </a:r>
          <a:endParaRPr lang="fr-FR" dirty="0"/>
        </a:p>
      </dgm:t>
    </dgm:pt>
    <dgm:pt modelId="{250034A2-9276-EE42-9E55-BF9D09AF6621}" type="parTrans" cxnId="{A711B88F-5E91-424A-A2B3-E9D8CB3C4AC9}">
      <dgm:prSet/>
      <dgm:spPr/>
      <dgm:t>
        <a:bodyPr/>
        <a:lstStyle/>
        <a:p>
          <a:endParaRPr lang="fr-FR"/>
        </a:p>
      </dgm:t>
    </dgm:pt>
    <dgm:pt modelId="{AA947178-1885-1148-896A-E7270696B57B}" type="sibTrans" cxnId="{A711B88F-5E91-424A-A2B3-E9D8CB3C4AC9}">
      <dgm:prSet/>
      <dgm:spPr/>
      <dgm:t>
        <a:bodyPr/>
        <a:lstStyle/>
        <a:p>
          <a:endParaRPr lang="fr-FR"/>
        </a:p>
      </dgm:t>
    </dgm:pt>
    <dgm:pt modelId="{19612430-C035-4D4E-961C-509742A20446}">
      <dgm:prSet phldrT="[Texte]"/>
      <dgm:spPr/>
      <dgm:t>
        <a:bodyPr/>
        <a:lstStyle/>
        <a:p>
          <a:r>
            <a:rPr lang="fr-FR" dirty="0" smtClean="0"/>
            <a:t>Percevoir</a:t>
          </a:r>
          <a:endParaRPr lang="fr-FR" dirty="0"/>
        </a:p>
      </dgm:t>
    </dgm:pt>
    <dgm:pt modelId="{803938E5-F06A-FF46-BBE5-AEA99A268F47}" type="parTrans" cxnId="{2C8716D7-8969-1E4A-976A-4ECFEC9A8EA3}">
      <dgm:prSet/>
      <dgm:spPr/>
      <dgm:t>
        <a:bodyPr/>
        <a:lstStyle/>
        <a:p>
          <a:endParaRPr lang="fr-FR"/>
        </a:p>
      </dgm:t>
    </dgm:pt>
    <dgm:pt modelId="{0D39F6F0-072C-6446-8FD9-593403F2BA8E}" type="sibTrans" cxnId="{2C8716D7-8969-1E4A-976A-4ECFEC9A8EA3}">
      <dgm:prSet/>
      <dgm:spPr/>
      <dgm:t>
        <a:bodyPr/>
        <a:lstStyle/>
        <a:p>
          <a:endParaRPr lang="fr-FR"/>
        </a:p>
      </dgm:t>
    </dgm:pt>
    <dgm:pt modelId="{C9E3E582-5303-5E4F-9944-4DCAD5F87D5C}">
      <dgm:prSet phldrT="[Texte]"/>
      <dgm:spPr/>
      <dgm:t>
        <a:bodyPr/>
        <a:lstStyle/>
        <a:p>
          <a:r>
            <a:rPr lang="fr-FR" dirty="0" smtClean="0"/>
            <a:t>Comprendre</a:t>
          </a:r>
          <a:endParaRPr lang="fr-FR" dirty="0"/>
        </a:p>
      </dgm:t>
    </dgm:pt>
    <dgm:pt modelId="{3E7A72F2-7E68-AB4B-A14E-37340518D368}" type="parTrans" cxnId="{019DEF6D-1465-5F4D-94DE-76A24DB7F592}">
      <dgm:prSet/>
      <dgm:spPr/>
      <dgm:t>
        <a:bodyPr/>
        <a:lstStyle/>
        <a:p>
          <a:endParaRPr lang="fr-FR"/>
        </a:p>
      </dgm:t>
    </dgm:pt>
    <dgm:pt modelId="{B7382216-D810-3343-AC6D-1766E19363F9}" type="sibTrans" cxnId="{019DEF6D-1465-5F4D-94DE-76A24DB7F592}">
      <dgm:prSet/>
      <dgm:spPr/>
      <dgm:t>
        <a:bodyPr/>
        <a:lstStyle/>
        <a:p>
          <a:endParaRPr lang="fr-FR"/>
        </a:p>
      </dgm:t>
    </dgm:pt>
    <dgm:pt modelId="{2D8E8DA1-7FD7-DC45-AD5C-8DE1678E694F}">
      <dgm:prSet phldrT="[Texte]"/>
      <dgm:spPr/>
      <dgm:t>
        <a:bodyPr/>
        <a:lstStyle/>
        <a:p>
          <a:r>
            <a:rPr lang="fr-FR" dirty="0" smtClean="0"/>
            <a:t>Juger</a:t>
          </a:r>
          <a:endParaRPr lang="fr-FR" dirty="0"/>
        </a:p>
      </dgm:t>
    </dgm:pt>
    <dgm:pt modelId="{FFDAEF9F-5325-3249-8420-9FC4F73F6DB4}" type="parTrans" cxnId="{A5ACB8CA-E47C-8440-A9D3-35841DC15AE5}">
      <dgm:prSet/>
      <dgm:spPr/>
      <dgm:t>
        <a:bodyPr/>
        <a:lstStyle/>
        <a:p>
          <a:endParaRPr lang="fr-FR"/>
        </a:p>
      </dgm:t>
    </dgm:pt>
    <dgm:pt modelId="{B7343A9C-3696-D44A-8C9F-58CE135319C5}" type="sibTrans" cxnId="{A5ACB8CA-E47C-8440-A9D3-35841DC15AE5}">
      <dgm:prSet/>
      <dgm:spPr/>
      <dgm:t>
        <a:bodyPr/>
        <a:lstStyle/>
        <a:p>
          <a:endParaRPr lang="fr-FR"/>
        </a:p>
      </dgm:t>
    </dgm:pt>
    <dgm:pt modelId="{FECE1614-0C9F-BD44-BED5-831C494B8263}">
      <dgm:prSet phldrT="[Texte]"/>
      <dgm:spPr/>
      <dgm:t>
        <a:bodyPr/>
        <a:lstStyle/>
        <a:p>
          <a:r>
            <a:rPr lang="fr-FR" dirty="0" smtClean="0"/>
            <a:t>Réfléchir</a:t>
          </a:r>
          <a:endParaRPr lang="fr-FR" dirty="0"/>
        </a:p>
      </dgm:t>
    </dgm:pt>
    <dgm:pt modelId="{2E9DEC40-EF54-A74A-8004-27AC730E7327}" type="parTrans" cxnId="{7132D3D0-8166-6C46-AA10-8F6CEA298FB7}">
      <dgm:prSet/>
      <dgm:spPr/>
      <dgm:t>
        <a:bodyPr/>
        <a:lstStyle/>
        <a:p>
          <a:endParaRPr lang="fr-FR"/>
        </a:p>
      </dgm:t>
    </dgm:pt>
    <dgm:pt modelId="{6376DDF0-6E7E-CF4C-95EE-141A4CC8799C}" type="sibTrans" cxnId="{7132D3D0-8166-6C46-AA10-8F6CEA298FB7}">
      <dgm:prSet/>
      <dgm:spPr/>
      <dgm:t>
        <a:bodyPr/>
        <a:lstStyle/>
        <a:p>
          <a:endParaRPr lang="fr-FR"/>
        </a:p>
      </dgm:t>
    </dgm:pt>
    <dgm:pt modelId="{0ED55ECA-37D7-B74F-A769-543E0BF35104}">
      <dgm:prSet phldrT="[Texte]"/>
      <dgm:spPr/>
      <dgm:t>
        <a:bodyPr/>
        <a:lstStyle/>
        <a:p>
          <a:r>
            <a:rPr lang="fr-FR" dirty="0" smtClean="0"/>
            <a:t>Vérifier</a:t>
          </a:r>
          <a:endParaRPr lang="fr-FR" dirty="0"/>
        </a:p>
      </dgm:t>
    </dgm:pt>
    <dgm:pt modelId="{731181F6-D84C-8F40-8189-B17531F065BC}" type="parTrans" cxnId="{4B2816DE-8C86-4B4E-9598-3916019961A8}">
      <dgm:prSet/>
      <dgm:spPr/>
      <dgm:t>
        <a:bodyPr/>
        <a:lstStyle/>
        <a:p>
          <a:endParaRPr lang="fr-FR"/>
        </a:p>
      </dgm:t>
    </dgm:pt>
    <dgm:pt modelId="{C293DC51-F475-4D46-BC7C-EA66CEF4F127}" type="sibTrans" cxnId="{4B2816DE-8C86-4B4E-9598-3916019961A8}">
      <dgm:prSet/>
      <dgm:spPr/>
      <dgm:t>
        <a:bodyPr/>
        <a:lstStyle/>
        <a:p>
          <a:endParaRPr lang="fr-FR"/>
        </a:p>
      </dgm:t>
    </dgm:pt>
    <dgm:pt modelId="{54250B83-4887-9A4A-9194-664FCA0638DA}">
      <dgm:prSet phldrT="[Texte]"/>
      <dgm:spPr/>
      <dgm:t>
        <a:bodyPr/>
        <a:lstStyle/>
        <a:p>
          <a:r>
            <a:rPr lang="fr-FR" dirty="0" smtClean="0"/>
            <a:t>Décider</a:t>
          </a:r>
          <a:endParaRPr lang="fr-FR" dirty="0"/>
        </a:p>
      </dgm:t>
    </dgm:pt>
    <dgm:pt modelId="{5C13588E-7F83-A247-A015-CE092C492F1A}" type="parTrans" cxnId="{05DEEE64-19A0-8240-86D1-07D900A30D7B}">
      <dgm:prSet/>
      <dgm:spPr/>
      <dgm:t>
        <a:bodyPr/>
        <a:lstStyle/>
        <a:p>
          <a:endParaRPr lang="fr-FR"/>
        </a:p>
      </dgm:t>
    </dgm:pt>
    <dgm:pt modelId="{7E361864-E9F4-4341-95FA-9FFC21619F7E}" type="sibTrans" cxnId="{05DEEE64-19A0-8240-86D1-07D900A30D7B}">
      <dgm:prSet/>
      <dgm:spPr/>
      <dgm:t>
        <a:bodyPr/>
        <a:lstStyle/>
        <a:p>
          <a:endParaRPr lang="fr-FR"/>
        </a:p>
      </dgm:t>
    </dgm:pt>
    <dgm:pt modelId="{97E9BAA4-F2A6-644B-A546-572389FB510E}">
      <dgm:prSet phldrT="[Texte]"/>
      <dgm:spPr/>
      <dgm:t>
        <a:bodyPr/>
        <a:lstStyle/>
        <a:p>
          <a:r>
            <a:rPr lang="fr-FR" dirty="0" smtClean="0"/>
            <a:t>Délibérer</a:t>
          </a:r>
          <a:endParaRPr lang="fr-FR" dirty="0"/>
        </a:p>
      </dgm:t>
    </dgm:pt>
    <dgm:pt modelId="{41DD1C92-8E25-0748-B4B1-C8C70FE8E4F0}" type="parTrans" cxnId="{669F60BD-5129-9C45-A2A5-D329AF19F146}">
      <dgm:prSet/>
      <dgm:spPr/>
      <dgm:t>
        <a:bodyPr/>
        <a:lstStyle/>
        <a:p>
          <a:endParaRPr lang="fr-FR"/>
        </a:p>
      </dgm:t>
    </dgm:pt>
    <dgm:pt modelId="{7B438CD5-5446-B440-BD5E-F0AFF7C0A02A}" type="sibTrans" cxnId="{669F60BD-5129-9C45-A2A5-D329AF19F146}">
      <dgm:prSet/>
      <dgm:spPr/>
      <dgm:t>
        <a:bodyPr/>
        <a:lstStyle/>
        <a:p>
          <a:endParaRPr lang="fr-FR"/>
        </a:p>
      </dgm:t>
    </dgm:pt>
    <dgm:pt modelId="{9217B734-0D34-2B4A-89C1-52BEE66853E7}">
      <dgm:prSet phldrT="[Texte]"/>
      <dgm:spPr/>
      <dgm:t>
        <a:bodyPr/>
        <a:lstStyle/>
        <a:p>
          <a:r>
            <a:rPr lang="fr-FR" dirty="0" smtClean="0"/>
            <a:t>Choisir</a:t>
          </a:r>
          <a:endParaRPr lang="fr-FR" dirty="0"/>
        </a:p>
      </dgm:t>
    </dgm:pt>
    <dgm:pt modelId="{2B89F38F-3086-D14F-952B-E5A4D93E765B}" type="parTrans" cxnId="{90C526BB-58AF-334A-9C0E-E31703AD67B8}">
      <dgm:prSet/>
      <dgm:spPr/>
      <dgm:t>
        <a:bodyPr/>
        <a:lstStyle/>
        <a:p>
          <a:endParaRPr lang="fr-FR"/>
        </a:p>
      </dgm:t>
    </dgm:pt>
    <dgm:pt modelId="{05CB67C6-B330-B84B-85C3-4F69CFC65C0A}" type="sibTrans" cxnId="{90C526BB-58AF-334A-9C0E-E31703AD67B8}">
      <dgm:prSet/>
      <dgm:spPr/>
      <dgm:t>
        <a:bodyPr/>
        <a:lstStyle/>
        <a:p>
          <a:endParaRPr lang="fr-FR"/>
        </a:p>
      </dgm:t>
    </dgm:pt>
    <dgm:pt modelId="{3442D816-F1BE-A34A-9E73-BC403711AB40}">
      <dgm:prSet phldrT="[Texte]"/>
      <dgm:spPr/>
      <dgm:t>
        <a:bodyPr/>
        <a:lstStyle/>
        <a:p>
          <a:r>
            <a:rPr lang="fr-FR" dirty="0" smtClean="0"/>
            <a:t>voir</a:t>
          </a:r>
          <a:endParaRPr lang="fr-FR" dirty="0"/>
        </a:p>
      </dgm:t>
    </dgm:pt>
    <dgm:pt modelId="{CCEF1AFE-C2FF-6F4B-B1A0-43924A33CB35}" type="parTrans" cxnId="{852AE7C5-5A05-6E47-BFE4-FC71B9DFA4EB}">
      <dgm:prSet/>
      <dgm:spPr/>
      <dgm:t>
        <a:bodyPr/>
        <a:lstStyle/>
        <a:p>
          <a:endParaRPr lang="fr-FR"/>
        </a:p>
      </dgm:t>
    </dgm:pt>
    <dgm:pt modelId="{6BF2611F-6FBE-5348-B4C4-8C845E8DA99B}" type="sibTrans" cxnId="{852AE7C5-5A05-6E47-BFE4-FC71B9DFA4EB}">
      <dgm:prSet/>
      <dgm:spPr/>
      <dgm:t>
        <a:bodyPr/>
        <a:lstStyle/>
        <a:p>
          <a:endParaRPr lang="fr-FR"/>
        </a:p>
      </dgm:t>
    </dgm:pt>
    <dgm:pt modelId="{73C0B733-DFC9-C748-8AEC-AD638A82F5B2}">
      <dgm:prSet phldrT="[Texte]"/>
      <dgm:spPr/>
      <dgm:t>
        <a:bodyPr/>
        <a:lstStyle/>
        <a:p>
          <a:r>
            <a:rPr lang="fr-FR" dirty="0" smtClean="0"/>
            <a:t>goûter</a:t>
          </a:r>
          <a:endParaRPr lang="fr-FR" dirty="0"/>
        </a:p>
      </dgm:t>
    </dgm:pt>
    <dgm:pt modelId="{7D91558F-6BB9-964E-8493-E5043B399DDE}" type="parTrans" cxnId="{81EF8781-FD2D-764F-A5B6-3C3F7D23745A}">
      <dgm:prSet/>
      <dgm:spPr/>
      <dgm:t>
        <a:bodyPr/>
        <a:lstStyle/>
        <a:p>
          <a:endParaRPr lang="fr-FR"/>
        </a:p>
      </dgm:t>
    </dgm:pt>
    <dgm:pt modelId="{2EB1237D-6798-554E-BCBE-5E64FDD49070}" type="sibTrans" cxnId="{81EF8781-FD2D-764F-A5B6-3C3F7D23745A}">
      <dgm:prSet/>
      <dgm:spPr/>
      <dgm:t>
        <a:bodyPr/>
        <a:lstStyle/>
        <a:p>
          <a:endParaRPr lang="fr-FR"/>
        </a:p>
      </dgm:t>
    </dgm:pt>
    <dgm:pt modelId="{BBA43216-C4B3-D344-BDCC-ED6C3C73B1F2}">
      <dgm:prSet phldrT="[Texte]"/>
      <dgm:spPr/>
      <dgm:t>
        <a:bodyPr/>
        <a:lstStyle/>
        <a:p>
          <a:r>
            <a:rPr lang="fr-FR" dirty="0" smtClean="0"/>
            <a:t>toucher</a:t>
          </a:r>
          <a:endParaRPr lang="fr-FR" dirty="0"/>
        </a:p>
      </dgm:t>
    </dgm:pt>
    <dgm:pt modelId="{EAF9E28E-D888-9D4E-ADE8-ECA4AA86E46B}" type="parTrans" cxnId="{CBB2B915-6382-4541-9994-51678A63CF4D}">
      <dgm:prSet/>
      <dgm:spPr/>
      <dgm:t>
        <a:bodyPr/>
        <a:lstStyle/>
        <a:p>
          <a:endParaRPr lang="fr-FR"/>
        </a:p>
      </dgm:t>
    </dgm:pt>
    <dgm:pt modelId="{4B5BD9D1-06B8-0347-9C8B-64610780F62A}" type="sibTrans" cxnId="{CBB2B915-6382-4541-9994-51678A63CF4D}">
      <dgm:prSet/>
      <dgm:spPr/>
      <dgm:t>
        <a:bodyPr/>
        <a:lstStyle/>
        <a:p>
          <a:endParaRPr lang="fr-FR"/>
        </a:p>
      </dgm:t>
    </dgm:pt>
    <dgm:pt modelId="{FD457842-A71F-CE41-9009-240A06A40AA3}">
      <dgm:prSet phldrT="[Texte]"/>
      <dgm:spPr/>
      <dgm:t>
        <a:bodyPr/>
        <a:lstStyle/>
        <a:p>
          <a:r>
            <a:rPr lang="fr-FR" dirty="0" smtClean="0"/>
            <a:t>entendre</a:t>
          </a:r>
          <a:endParaRPr lang="fr-FR" dirty="0"/>
        </a:p>
      </dgm:t>
    </dgm:pt>
    <dgm:pt modelId="{B8006EDE-BDC9-4844-944E-A53857023E6A}" type="parTrans" cxnId="{E732EF94-E850-CD40-A3B3-870CDC8CCA50}">
      <dgm:prSet/>
      <dgm:spPr/>
      <dgm:t>
        <a:bodyPr/>
        <a:lstStyle/>
        <a:p>
          <a:endParaRPr lang="fr-FR"/>
        </a:p>
      </dgm:t>
    </dgm:pt>
    <dgm:pt modelId="{5A3795AC-8C3C-A04D-B95B-183CF38FF20F}" type="sibTrans" cxnId="{E732EF94-E850-CD40-A3B3-870CDC8CCA50}">
      <dgm:prSet/>
      <dgm:spPr/>
      <dgm:t>
        <a:bodyPr/>
        <a:lstStyle/>
        <a:p>
          <a:endParaRPr lang="fr-FR"/>
        </a:p>
      </dgm:t>
    </dgm:pt>
    <dgm:pt modelId="{6E4F31D8-1F14-F241-A390-60535E68AC1C}">
      <dgm:prSet phldrT="[Texte]"/>
      <dgm:spPr/>
      <dgm:t>
        <a:bodyPr/>
        <a:lstStyle/>
        <a:p>
          <a:r>
            <a:rPr lang="fr-FR" dirty="0" smtClean="0"/>
            <a:t>sentir</a:t>
          </a:r>
          <a:endParaRPr lang="fr-FR" dirty="0"/>
        </a:p>
      </dgm:t>
    </dgm:pt>
    <dgm:pt modelId="{19064FCB-2AB6-FB40-9DB6-02A169C1A88A}" type="parTrans" cxnId="{FE1C61A1-6CB6-2E42-B264-1EC7FF793245}">
      <dgm:prSet/>
      <dgm:spPr/>
      <dgm:t>
        <a:bodyPr/>
        <a:lstStyle/>
        <a:p>
          <a:endParaRPr lang="fr-FR"/>
        </a:p>
      </dgm:t>
    </dgm:pt>
    <dgm:pt modelId="{EAF69B35-3C91-F746-B89E-8A97E28EA0AA}" type="sibTrans" cxnId="{FE1C61A1-6CB6-2E42-B264-1EC7FF793245}">
      <dgm:prSet/>
      <dgm:spPr/>
      <dgm:t>
        <a:bodyPr/>
        <a:lstStyle/>
        <a:p>
          <a:endParaRPr lang="fr-FR"/>
        </a:p>
      </dgm:t>
    </dgm:pt>
    <dgm:pt modelId="{AB128ED2-9D78-EB43-8972-C5B0D1EB09C9}">
      <dgm:prSet phldrT="[Texte]"/>
      <dgm:spPr/>
      <dgm:t>
        <a:bodyPr/>
        <a:lstStyle/>
        <a:p>
          <a:r>
            <a:rPr lang="fr-FR" dirty="0" smtClean="0"/>
            <a:t>éprouver</a:t>
          </a:r>
          <a:endParaRPr lang="fr-FR" dirty="0"/>
        </a:p>
      </dgm:t>
    </dgm:pt>
    <dgm:pt modelId="{95A52360-783E-7248-9AAB-72EA0E2E70E9}" type="parTrans" cxnId="{3EB64A80-5483-6748-85F3-A73CDCC29F52}">
      <dgm:prSet/>
      <dgm:spPr/>
      <dgm:t>
        <a:bodyPr/>
        <a:lstStyle/>
        <a:p>
          <a:endParaRPr lang="fr-FR"/>
        </a:p>
      </dgm:t>
    </dgm:pt>
    <dgm:pt modelId="{A5C24B64-C514-A343-86F1-B78F8295C319}" type="sibTrans" cxnId="{3EB64A80-5483-6748-85F3-A73CDCC29F52}">
      <dgm:prSet/>
      <dgm:spPr/>
      <dgm:t>
        <a:bodyPr/>
        <a:lstStyle/>
        <a:p>
          <a:endParaRPr lang="fr-FR"/>
        </a:p>
      </dgm:t>
    </dgm:pt>
    <dgm:pt modelId="{32402063-6485-404B-A7B6-92C9352B866F}">
      <dgm:prSet phldrT="[Texte]"/>
      <dgm:spPr/>
      <dgm:t>
        <a:bodyPr/>
        <a:lstStyle/>
        <a:p>
          <a:r>
            <a:rPr lang="fr-FR" dirty="0" smtClean="0"/>
            <a:t>Recueillir des données</a:t>
          </a:r>
          <a:endParaRPr lang="fr-FR" dirty="0"/>
        </a:p>
      </dgm:t>
    </dgm:pt>
    <dgm:pt modelId="{006EAC77-70BF-5F47-BDF3-977D067A91AA}" type="parTrans" cxnId="{CE683C0F-9113-C546-9809-2037746D582E}">
      <dgm:prSet/>
      <dgm:spPr/>
      <dgm:t>
        <a:bodyPr/>
        <a:lstStyle/>
        <a:p>
          <a:endParaRPr lang="fr-FR"/>
        </a:p>
      </dgm:t>
    </dgm:pt>
    <dgm:pt modelId="{8D10CC1A-CE78-C547-81CD-CBAE66472ED7}" type="sibTrans" cxnId="{CE683C0F-9113-C546-9809-2037746D582E}">
      <dgm:prSet/>
      <dgm:spPr/>
      <dgm:t>
        <a:bodyPr/>
        <a:lstStyle/>
        <a:p>
          <a:endParaRPr lang="fr-FR"/>
        </a:p>
      </dgm:t>
    </dgm:pt>
    <dgm:pt modelId="{C4F83013-98F1-F644-BC81-48A048ED7FE7}">
      <dgm:prSet phldrT="[Texte]"/>
      <dgm:spPr/>
      <dgm:t>
        <a:bodyPr/>
        <a:lstStyle/>
        <a:p>
          <a:r>
            <a:rPr lang="fr-FR" dirty="0" smtClean="0"/>
            <a:t>Observer</a:t>
          </a:r>
          <a:endParaRPr lang="fr-FR" dirty="0"/>
        </a:p>
      </dgm:t>
    </dgm:pt>
    <dgm:pt modelId="{ED8B912D-A4E4-A641-9017-5ED6DFBBF8A4}" type="parTrans" cxnId="{2B136E53-F5D5-934C-8DEA-E749E25B89BB}">
      <dgm:prSet/>
      <dgm:spPr/>
      <dgm:t>
        <a:bodyPr/>
        <a:lstStyle/>
        <a:p>
          <a:endParaRPr lang="fr-FR"/>
        </a:p>
      </dgm:t>
    </dgm:pt>
    <dgm:pt modelId="{37110862-6BBB-A348-B4F5-ACF99FF01B7D}" type="sibTrans" cxnId="{2B136E53-F5D5-934C-8DEA-E749E25B89BB}">
      <dgm:prSet/>
      <dgm:spPr/>
      <dgm:t>
        <a:bodyPr/>
        <a:lstStyle/>
        <a:p>
          <a:endParaRPr lang="fr-FR"/>
        </a:p>
      </dgm:t>
    </dgm:pt>
    <dgm:pt modelId="{55A74E99-4329-D746-8B9F-275DED1FF5FC}">
      <dgm:prSet phldrT="[Texte]"/>
      <dgm:spPr/>
      <dgm:t>
        <a:bodyPr/>
        <a:lstStyle/>
        <a:p>
          <a:r>
            <a:rPr lang="fr-FR" dirty="0" smtClean="0"/>
            <a:t>Imaginer</a:t>
          </a:r>
          <a:endParaRPr lang="fr-FR" dirty="0"/>
        </a:p>
      </dgm:t>
    </dgm:pt>
    <dgm:pt modelId="{A316CEB9-64A7-694E-B586-009EDA9C1B28}" type="parTrans" cxnId="{174C4551-BC53-7D48-A83C-87982A0D93EA}">
      <dgm:prSet/>
      <dgm:spPr/>
      <dgm:t>
        <a:bodyPr/>
        <a:lstStyle/>
        <a:p>
          <a:endParaRPr lang="fr-FR"/>
        </a:p>
      </dgm:t>
    </dgm:pt>
    <dgm:pt modelId="{27D7AB98-8D70-4E45-8CE9-1558F8D048B1}" type="sibTrans" cxnId="{174C4551-BC53-7D48-A83C-87982A0D93EA}">
      <dgm:prSet/>
      <dgm:spPr/>
      <dgm:t>
        <a:bodyPr/>
        <a:lstStyle/>
        <a:p>
          <a:endParaRPr lang="fr-FR"/>
        </a:p>
      </dgm:t>
    </dgm:pt>
    <dgm:pt modelId="{E1AFC546-D555-2044-B3C8-6CBB2585BEB3}">
      <dgm:prSet phldrT="[Texte]"/>
      <dgm:spPr/>
      <dgm:t>
        <a:bodyPr/>
        <a:lstStyle/>
        <a:p>
          <a:r>
            <a:rPr lang="fr-FR" dirty="0" smtClean="0"/>
            <a:t>Chercher</a:t>
          </a:r>
          <a:endParaRPr lang="fr-FR" dirty="0"/>
        </a:p>
      </dgm:t>
    </dgm:pt>
    <dgm:pt modelId="{A16F43DA-05E4-C740-85D8-142E2C017DEC}" type="parTrans" cxnId="{EBB8951B-1EE7-DF4C-A0D0-31E219C24EFE}">
      <dgm:prSet/>
      <dgm:spPr/>
      <dgm:t>
        <a:bodyPr/>
        <a:lstStyle/>
        <a:p>
          <a:endParaRPr lang="fr-FR"/>
        </a:p>
      </dgm:t>
    </dgm:pt>
    <dgm:pt modelId="{2C0E18DF-0EDC-874F-B385-D8C740FEB66F}" type="sibTrans" cxnId="{EBB8951B-1EE7-DF4C-A0D0-31E219C24EFE}">
      <dgm:prSet/>
      <dgm:spPr/>
      <dgm:t>
        <a:bodyPr/>
        <a:lstStyle/>
        <a:p>
          <a:endParaRPr lang="fr-FR"/>
        </a:p>
      </dgm:t>
    </dgm:pt>
    <dgm:pt modelId="{C89A3503-B4B9-9C4D-9AD7-2508717CD4FA}">
      <dgm:prSet phldrT="[Texte]"/>
      <dgm:spPr/>
      <dgm:t>
        <a:bodyPr/>
        <a:lstStyle/>
        <a:p>
          <a:r>
            <a:rPr lang="fr-FR" dirty="0" smtClean="0"/>
            <a:t>Saisir</a:t>
          </a:r>
          <a:endParaRPr lang="fr-FR" dirty="0"/>
        </a:p>
      </dgm:t>
    </dgm:pt>
    <dgm:pt modelId="{50D18054-DF5D-7E4F-9DDC-C03BA438C9D3}" type="parTrans" cxnId="{6DB4E1EF-6CC0-AF4E-9B3C-4D0BAB585350}">
      <dgm:prSet/>
      <dgm:spPr/>
      <dgm:t>
        <a:bodyPr/>
        <a:lstStyle/>
        <a:p>
          <a:endParaRPr lang="fr-FR"/>
        </a:p>
      </dgm:t>
    </dgm:pt>
    <dgm:pt modelId="{A02E9990-7960-8544-9248-20722F597767}" type="sibTrans" cxnId="{6DB4E1EF-6CC0-AF4E-9B3C-4D0BAB585350}">
      <dgm:prSet/>
      <dgm:spPr/>
      <dgm:t>
        <a:bodyPr/>
        <a:lstStyle/>
        <a:p>
          <a:endParaRPr lang="fr-FR"/>
        </a:p>
      </dgm:t>
    </dgm:pt>
    <dgm:pt modelId="{E3BA230E-6DFD-9645-A452-72D976496468}">
      <dgm:prSet phldrT="[Texte]"/>
      <dgm:spPr/>
      <dgm:t>
        <a:bodyPr/>
        <a:lstStyle/>
        <a:p>
          <a:r>
            <a:rPr lang="fr-FR" dirty="0" smtClean="0"/>
            <a:t>Concevoir</a:t>
          </a:r>
          <a:endParaRPr lang="fr-FR" dirty="0"/>
        </a:p>
      </dgm:t>
    </dgm:pt>
    <dgm:pt modelId="{6CA05AFC-D0E2-0A40-A4CB-A17163EEE30F}" type="parTrans" cxnId="{D6E12C91-2074-0841-A84E-2EA76F0B2F8A}">
      <dgm:prSet/>
      <dgm:spPr/>
      <dgm:t>
        <a:bodyPr/>
        <a:lstStyle/>
        <a:p>
          <a:endParaRPr lang="fr-FR"/>
        </a:p>
      </dgm:t>
    </dgm:pt>
    <dgm:pt modelId="{3A279946-AD8C-294F-8619-5CF4D5D9E17E}" type="sibTrans" cxnId="{D6E12C91-2074-0841-A84E-2EA76F0B2F8A}">
      <dgm:prSet/>
      <dgm:spPr/>
      <dgm:t>
        <a:bodyPr/>
        <a:lstStyle/>
        <a:p>
          <a:endParaRPr lang="fr-FR"/>
        </a:p>
      </dgm:t>
    </dgm:pt>
    <dgm:pt modelId="{84E16267-0A54-C246-A589-86FD5B6D7448}">
      <dgm:prSet phldrT="[Texte]"/>
      <dgm:spPr/>
      <dgm:t>
        <a:bodyPr/>
        <a:lstStyle/>
        <a:p>
          <a:r>
            <a:rPr lang="fr-FR" dirty="0" smtClean="0"/>
            <a:t>Exprimer</a:t>
          </a:r>
          <a:endParaRPr lang="fr-FR" dirty="0"/>
        </a:p>
      </dgm:t>
    </dgm:pt>
    <dgm:pt modelId="{6889AA18-7488-C642-A146-E18CB7FCF7A9}" type="parTrans" cxnId="{5A8F627E-D484-B742-B3DA-8E14FF51699C}">
      <dgm:prSet/>
      <dgm:spPr/>
      <dgm:t>
        <a:bodyPr/>
        <a:lstStyle/>
        <a:p>
          <a:endParaRPr lang="fr-FR"/>
        </a:p>
      </dgm:t>
    </dgm:pt>
    <dgm:pt modelId="{8359EFED-70B2-5549-B6F3-FF2D5636ECD7}" type="sibTrans" cxnId="{5A8F627E-D484-B742-B3DA-8E14FF51699C}">
      <dgm:prSet/>
      <dgm:spPr/>
      <dgm:t>
        <a:bodyPr/>
        <a:lstStyle/>
        <a:p>
          <a:endParaRPr lang="fr-FR"/>
        </a:p>
      </dgm:t>
    </dgm:pt>
    <dgm:pt modelId="{5116B855-8B63-A745-A89F-40BC81D77F9B}">
      <dgm:prSet phldrT="[Texte]"/>
      <dgm:spPr/>
      <dgm:t>
        <a:bodyPr/>
        <a:lstStyle/>
        <a:p>
          <a:r>
            <a:rPr lang="fr-FR" dirty="0" smtClean="0"/>
            <a:t>Elaborer</a:t>
          </a:r>
          <a:endParaRPr lang="fr-FR" dirty="0"/>
        </a:p>
      </dgm:t>
    </dgm:pt>
    <dgm:pt modelId="{6621FCE2-802A-6149-8576-4ABD51F0DFD8}" type="parTrans" cxnId="{0902C654-D6F5-BD4C-AF2C-D3AEE84B4BCB}">
      <dgm:prSet/>
      <dgm:spPr/>
      <dgm:t>
        <a:bodyPr/>
        <a:lstStyle/>
        <a:p>
          <a:endParaRPr lang="fr-FR"/>
        </a:p>
      </dgm:t>
    </dgm:pt>
    <dgm:pt modelId="{C4417742-CAE5-AB44-92C5-5E88B73143F2}" type="sibTrans" cxnId="{0902C654-D6F5-BD4C-AF2C-D3AEE84B4BCB}">
      <dgm:prSet/>
      <dgm:spPr/>
      <dgm:t>
        <a:bodyPr/>
        <a:lstStyle/>
        <a:p>
          <a:endParaRPr lang="fr-FR"/>
        </a:p>
      </dgm:t>
    </dgm:pt>
    <dgm:pt modelId="{6591912D-E7E2-774C-BF53-9CA4BF1A2374}">
      <dgm:prSet phldrT="[Texte]"/>
      <dgm:spPr/>
      <dgm:t>
        <a:bodyPr/>
        <a:lstStyle/>
        <a:p>
          <a:r>
            <a:rPr lang="fr-FR" dirty="0" smtClean="0"/>
            <a:t>Formuler</a:t>
          </a:r>
          <a:endParaRPr lang="fr-FR" dirty="0"/>
        </a:p>
      </dgm:t>
    </dgm:pt>
    <dgm:pt modelId="{F8060F34-6E82-F447-9774-3302D1A332BE}" type="parTrans" cxnId="{5D082D9F-1D2C-A047-B87C-838D0DFA02A4}">
      <dgm:prSet/>
      <dgm:spPr/>
      <dgm:t>
        <a:bodyPr/>
        <a:lstStyle/>
        <a:p>
          <a:endParaRPr lang="fr-FR"/>
        </a:p>
      </dgm:t>
    </dgm:pt>
    <dgm:pt modelId="{8C6BDED4-E46E-B54C-B0A7-803516EF15D7}" type="sibTrans" cxnId="{5D082D9F-1D2C-A047-B87C-838D0DFA02A4}">
      <dgm:prSet/>
      <dgm:spPr/>
      <dgm:t>
        <a:bodyPr/>
        <a:lstStyle/>
        <a:p>
          <a:endParaRPr lang="fr-FR"/>
        </a:p>
      </dgm:t>
    </dgm:pt>
    <dgm:pt modelId="{873094B3-DCF1-1641-AAC0-FF4D768C1C05}">
      <dgm:prSet phldrT="[Texte]"/>
      <dgm:spPr/>
      <dgm:t>
        <a:bodyPr/>
        <a:lstStyle/>
        <a:p>
          <a:r>
            <a:rPr lang="fr-FR" dirty="0" smtClean="0"/>
            <a:t>Peser le vrai et le faux</a:t>
          </a:r>
          <a:endParaRPr lang="fr-FR" dirty="0"/>
        </a:p>
      </dgm:t>
    </dgm:pt>
    <dgm:pt modelId="{B027D687-7E45-0543-9B6D-03946258AB1E}" type="parTrans" cxnId="{FD49235B-6CBB-3345-A298-87179BB009C6}">
      <dgm:prSet/>
      <dgm:spPr/>
      <dgm:t>
        <a:bodyPr/>
        <a:lstStyle/>
        <a:p>
          <a:endParaRPr lang="fr-FR"/>
        </a:p>
      </dgm:t>
    </dgm:pt>
    <dgm:pt modelId="{F7B8E173-527F-4C49-AD9E-16F5AC630E37}" type="sibTrans" cxnId="{FD49235B-6CBB-3345-A298-87179BB009C6}">
      <dgm:prSet/>
      <dgm:spPr/>
      <dgm:t>
        <a:bodyPr/>
        <a:lstStyle/>
        <a:p>
          <a:endParaRPr lang="fr-FR"/>
        </a:p>
      </dgm:t>
    </dgm:pt>
    <dgm:pt modelId="{593ED9DB-8CF3-7F43-BDAD-5007B9BC031D}">
      <dgm:prSet phldrT="[Texte]"/>
      <dgm:spPr/>
      <dgm:t>
        <a:bodyPr/>
        <a:lstStyle/>
        <a:p>
          <a:r>
            <a:rPr lang="fr-FR" dirty="0" smtClean="0"/>
            <a:t>Prononcer un jugement</a:t>
          </a:r>
          <a:endParaRPr lang="fr-FR" dirty="0"/>
        </a:p>
      </dgm:t>
    </dgm:pt>
    <dgm:pt modelId="{93D555BC-E7E9-7747-8473-5E0575B99609}" type="parTrans" cxnId="{038D8646-3DF9-DA45-A966-CA3E2E45D00E}">
      <dgm:prSet/>
      <dgm:spPr/>
      <dgm:t>
        <a:bodyPr/>
        <a:lstStyle/>
        <a:p>
          <a:endParaRPr lang="fr-FR"/>
        </a:p>
      </dgm:t>
    </dgm:pt>
    <dgm:pt modelId="{CF51514F-AD25-844C-9098-3DAA9AE3823C}" type="sibTrans" cxnId="{038D8646-3DF9-DA45-A966-CA3E2E45D00E}">
      <dgm:prSet/>
      <dgm:spPr/>
      <dgm:t>
        <a:bodyPr/>
        <a:lstStyle/>
        <a:p>
          <a:endParaRPr lang="fr-FR"/>
        </a:p>
      </dgm:t>
    </dgm:pt>
    <dgm:pt modelId="{39E8EFD2-6034-054E-A43A-9A47DE1B9160}">
      <dgm:prSet phldrT="[Texte]"/>
      <dgm:spPr/>
      <dgm:t>
        <a:bodyPr/>
        <a:lstStyle/>
        <a:p>
          <a:r>
            <a:rPr lang="fr-FR" dirty="0" smtClean="0"/>
            <a:t>Affirmer</a:t>
          </a:r>
          <a:endParaRPr lang="fr-FR" dirty="0"/>
        </a:p>
      </dgm:t>
    </dgm:pt>
    <dgm:pt modelId="{3C33FA8A-B420-354B-AB6C-8D0EE3D5511C}" type="parTrans" cxnId="{A673C56B-ABCA-4D47-9B4E-627ED72D62AD}">
      <dgm:prSet/>
      <dgm:spPr/>
      <dgm:t>
        <a:bodyPr/>
        <a:lstStyle/>
        <a:p>
          <a:endParaRPr lang="fr-FR"/>
        </a:p>
      </dgm:t>
    </dgm:pt>
    <dgm:pt modelId="{84031999-A31A-D44C-B898-516A3F7BC6FC}" type="sibTrans" cxnId="{A673C56B-ABCA-4D47-9B4E-627ED72D62AD}">
      <dgm:prSet/>
      <dgm:spPr/>
      <dgm:t>
        <a:bodyPr/>
        <a:lstStyle/>
        <a:p>
          <a:endParaRPr lang="fr-FR"/>
        </a:p>
      </dgm:t>
    </dgm:pt>
    <dgm:pt modelId="{8049E3C8-98F7-5745-A336-87725B981D6F}">
      <dgm:prSet phldrT="[Texte]"/>
      <dgm:spPr/>
      <dgm:t>
        <a:bodyPr/>
        <a:lstStyle/>
        <a:p>
          <a:r>
            <a:rPr lang="fr-FR" dirty="0" smtClean="0"/>
            <a:t>Evaluer</a:t>
          </a:r>
          <a:endParaRPr lang="fr-FR" dirty="0"/>
        </a:p>
      </dgm:t>
    </dgm:pt>
    <dgm:pt modelId="{C64F8559-2536-1946-A87A-5000D5DB60B1}" type="parTrans" cxnId="{D31C8738-3217-9B47-813D-58C7EF4D9A95}">
      <dgm:prSet/>
      <dgm:spPr/>
      <dgm:t>
        <a:bodyPr/>
        <a:lstStyle/>
        <a:p>
          <a:endParaRPr lang="fr-FR"/>
        </a:p>
      </dgm:t>
    </dgm:pt>
    <dgm:pt modelId="{2EE06CB1-05BE-C04C-AA86-9EB8B2449852}" type="sibTrans" cxnId="{D31C8738-3217-9B47-813D-58C7EF4D9A95}">
      <dgm:prSet/>
      <dgm:spPr/>
      <dgm:t>
        <a:bodyPr/>
        <a:lstStyle/>
        <a:p>
          <a:endParaRPr lang="fr-FR"/>
        </a:p>
      </dgm:t>
    </dgm:pt>
    <dgm:pt modelId="{67BF6796-F2F8-9C46-A752-7CB16C245FCC}">
      <dgm:prSet phldrT="[Texte]"/>
      <dgm:spPr/>
      <dgm:t>
        <a:bodyPr/>
        <a:lstStyle/>
        <a:p>
          <a:r>
            <a:rPr lang="fr-FR" dirty="0" smtClean="0"/>
            <a:t>Assumer comme valeur</a:t>
          </a:r>
          <a:endParaRPr lang="fr-FR" dirty="0"/>
        </a:p>
      </dgm:t>
    </dgm:pt>
    <dgm:pt modelId="{B9177019-D4B4-FC4C-93B6-5EF316124932}" type="parTrans" cxnId="{34A876EC-EF19-414A-A73E-62C99434DE46}">
      <dgm:prSet/>
      <dgm:spPr/>
      <dgm:t>
        <a:bodyPr/>
        <a:lstStyle/>
        <a:p>
          <a:endParaRPr lang="fr-FR"/>
        </a:p>
      </dgm:t>
    </dgm:pt>
    <dgm:pt modelId="{F504AB97-2C9F-C24D-B4E9-7A1974FA56ED}" type="sibTrans" cxnId="{34A876EC-EF19-414A-A73E-62C99434DE46}">
      <dgm:prSet/>
      <dgm:spPr/>
      <dgm:t>
        <a:bodyPr/>
        <a:lstStyle/>
        <a:p>
          <a:endParaRPr lang="fr-FR"/>
        </a:p>
      </dgm:t>
    </dgm:pt>
    <dgm:pt modelId="{48C0BA61-2086-EF47-AC46-D4BA3F013951}">
      <dgm:prSet phldrT="[Texte]"/>
      <dgm:spPr/>
      <dgm:t>
        <a:bodyPr/>
        <a:lstStyle/>
        <a:p>
          <a:r>
            <a:rPr lang="fr-FR" dirty="0" smtClean="0"/>
            <a:t>Décider</a:t>
          </a:r>
          <a:endParaRPr lang="fr-FR" dirty="0"/>
        </a:p>
      </dgm:t>
    </dgm:pt>
    <dgm:pt modelId="{CDEE9AB0-103F-7242-A852-72E4852361C7}" type="parTrans" cxnId="{582603C1-BA55-6B48-8C92-8409372BC370}">
      <dgm:prSet/>
      <dgm:spPr/>
      <dgm:t>
        <a:bodyPr/>
        <a:lstStyle/>
        <a:p>
          <a:endParaRPr lang="fr-FR"/>
        </a:p>
      </dgm:t>
    </dgm:pt>
    <dgm:pt modelId="{8FA85EF4-9B70-9F49-B59C-557B810A97FF}" type="sibTrans" cxnId="{582603C1-BA55-6B48-8C92-8409372BC370}">
      <dgm:prSet/>
      <dgm:spPr/>
      <dgm:t>
        <a:bodyPr/>
        <a:lstStyle/>
        <a:p>
          <a:endParaRPr lang="fr-FR"/>
        </a:p>
      </dgm:t>
    </dgm:pt>
    <dgm:pt modelId="{177CA1E6-5C0D-DA4C-BD0C-D1F3636CB1CF}">
      <dgm:prSet phldrT="[Texte]"/>
      <dgm:spPr/>
      <dgm:t>
        <a:bodyPr/>
        <a:lstStyle/>
        <a:p>
          <a:r>
            <a:rPr lang="fr-FR" dirty="0" smtClean="0"/>
            <a:t>Agir</a:t>
          </a:r>
          <a:endParaRPr lang="fr-FR" dirty="0"/>
        </a:p>
      </dgm:t>
    </dgm:pt>
    <dgm:pt modelId="{7C960021-9143-8C49-96E9-57F69786D1D0}" type="parTrans" cxnId="{B6FBEBEB-60E1-F742-86F1-71A71BB5F91F}">
      <dgm:prSet/>
      <dgm:spPr/>
      <dgm:t>
        <a:bodyPr/>
        <a:lstStyle/>
        <a:p>
          <a:endParaRPr lang="fr-FR"/>
        </a:p>
      </dgm:t>
    </dgm:pt>
    <dgm:pt modelId="{EEDC34BC-6DDB-584E-B039-A0F67118B04F}" type="sibTrans" cxnId="{B6FBEBEB-60E1-F742-86F1-71A71BB5F91F}">
      <dgm:prSet/>
      <dgm:spPr/>
      <dgm:t>
        <a:bodyPr/>
        <a:lstStyle/>
        <a:p>
          <a:endParaRPr lang="fr-FR"/>
        </a:p>
      </dgm:t>
    </dgm:pt>
    <dgm:pt modelId="{877E2F7F-11B8-E744-8917-9249D919DD93}">
      <dgm:prSet phldrT="[Texte]"/>
      <dgm:spPr/>
      <dgm:t>
        <a:bodyPr/>
        <a:lstStyle/>
        <a:p>
          <a:r>
            <a:rPr lang="fr-FR" dirty="0" smtClean="0"/>
            <a:t>Exécuter</a:t>
          </a:r>
          <a:endParaRPr lang="fr-FR" dirty="0"/>
        </a:p>
      </dgm:t>
    </dgm:pt>
    <dgm:pt modelId="{C7E63397-A18D-3341-8EBF-A7C063FC8E1A}" type="parTrans" cxnId="{28883520-06FA-9048-B1C6-B43B0958A9D7}">
      <dgm:prSet/>
      <dgm:spPr/>
      <dgm:t>
        <a:bodyPr/>
        <a:lstStyle/>
        <a:p>
          <a:endParaRPr lang="fr-FR"/>
        </a:p>
      </dgm:t>
    </dgm:pt>
    <dgm:pt modelId="{0B61951D-0D75-A34C-BA22-EFDD0BC5BB72}" type="sibTrans" cxnId="{28883520-06FA-9048-B1C6-B43B0958A9D7}">
      <dgm:prSet/>
      <dgm:spPr/>
      <dgm:t>
        <a:bodyPr/>
        <a:lstStyle/>
        <a:p>
          <a:endParaRPr lang="fr-FR"/>
        </a:p>
      </dgm:t>
    </dgm:pt>
    <dgm:pt modelId="{4147AE77-5978-D542-B2DB-25DFE6D38FBC}" type="pres">
      <dgm:prSet presAssocID="{CA25804E-7DCE-3B4F-AE8E-6F60C7AA8B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1DC812D-E010-CD4D-B9DE-9F05209B92A8}" type="pres">
      <dgm:prSet presAssocID="{FEBD88B4-63A9-3342-8D69-5A4805F5730D}" presName="composite" presStyleCnt="0"/>
      <dgm:spPr/>
    </dgm:pt>
    <dgm:pt modelId="{4C28540B-12D5-4140-9D0F-930C3E7AFB2F}" type="pres">
      <dgm:prSet presAssocID="{FEBD88B4-63A9-3342-8D69-5A4805F5730D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13729CD-F334-F144-A210-5A2AE7B7DFBF}" type="pres">
      <dgm:prSet presAssocID="{FEBD88B4-63A9-3342-8D69-5A4805F5730D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5AEC54C-FC05-B844-8EDD-4870A5CCA7D0}" type="pres">
      <dgm:prSet presAssocID="{AA947178-1885-1148-896A-E7270696B57B}" presName="space" presStyleCnt="0"/>
      <dgm:spPr/>
    </dgm:pt>
    <dgm:pt modelId="{146F29DA-D601-6642-860E-9815D45846D8}" type="pres">
      <dgm:prSet presAssocID="{C9E3E582-5303-5E4F-9944-4DCAD5F87D5C}" presName="composite" presStyleCnt="0"/>
      <dgm:spPr/>
    </dgm:pt>
    <dgm:pt modelId="{E442BB85-725F-804D-A791-3FD7E7A97BA7}" type="pres">
      <dgm:prSet presAssocID="{C9E3E582-5303-5E4F-9944-4DCAD5F87D5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6DDA59B-3634-7541-A1F4-8797DC0396E7}" type="pres">
      <dgm:prSet presAssocID="{C9E3E582-5303-5E4F-9944-4DCAD5F87D5C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F46407D-A110-DA4F-A791-D1411C7CAC3C}" type="pres">
      <dgm:prSet presAssocID="{B7382216-D810-3343-AC6D-1766E19363F9}" presName="space" presStyleCnt="0"/>
      <dgm:spPr/>
    </dgm:pt>
    <dgm:pt modelId="{9EF6FF29-CAF1-424A-BD44-8BB72005FB59}" type="pres">
      <dgm:prSet presAssocID="{2D8E8DA1-7FD7-DC45-AD5C-8DE1678E694F}" presName="composite" presStyleCnt="0"/>
      <dgm:spPr/>
    </dgm:pt>
    <dgm:pt modelId="{7FBCC1CD-D657-A545-8B8F-E804D9671235}" type="pres">
      <dgm:prSet presAssocID="{2D8E8DA1-7FD7-DC45-AD5C-8DE1678E694F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E6CD0F0-86E6-0A49-BA84-28F78C4851C7}" type="pres">
      <dgm:prSet presAssocID="{2D8E8DA1-7FD7-DC45-AD5C-8DE1678E694F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55931FD-A26D-5846-AF9D-3FE4CE408FC5}" type="pres">
      <dgm:prSet presAssocID="{B7343A9C-3696-D44A-8C9F-58CE135319C5}" presName="space" presStyleCnt="0"/>
      <dgm:spPr/>
    </dgm:pt>
    <dgm:pt modelId="{19FE3D5A-5572-6A4E-9E1E-9F0310EE6EC5}" type="pres">
      <dgm:prSet presAssocID="{54250B83-4887-9A4A-9194-664FCA0638DA}" presName="composite" presStyleCnt="0"/>
      <dgm:spPr/>
    </dgm:pt>
    <dgm:pt modelId="{27E4F2CA-C05E-3E4E-9588-777A36925008}" type="pres">
      <dgm:prSet presAssocID="{54250B83-4887-9A4A-9194-664FCA0638DA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BAC18A6-0D96-4F41-A4A6-0360C99E26CF}" type="pres">
      <dgm:prSet presAssocID="{54250B83-4887-9A4A-9194-664FCA0638DA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38D8646-3DF9-DA45-A966-CA3E2E45D00E}" srcId="{2D8E8DA1-7FD7-DC45-AD5C-8DE1678E694F}" destId="{593ED9DB-8CF3-7F43-BDAD-5007B9BC031D}" srcOrd="3" destOrd="0" parTransId="{93D555BC-E7E9-7747-8473-5E0575B99609}" sibTransId="{CF51514F-AD25-844C-9098-3DAA9AE3823C}"/>
    <dgm:cxn modelId="{1A5CDDC9-95FF-4940-AFB7-6245EE880312}" type="presOf" srcId="{73C0B733-DFC9-C748-8AEC-AD638A82F5B2}" destId="{B13729CD-F334-F144-A210-5A2AE7B7DFBF}" srcOrd="0" destOrd="2" presId="urn:microsoft.com/office/officeart/2005/8/layout/hList1"/>
    <dgm:cxn modelId="{E16BDAD4-CBE9-464F-909F-F50D3DCB51A0}" type="presOf" srcId="{9217B734-0D34-2B4A-89C1-52BEE66853E7}" destId="{7BAC18A6-0D96-4F41-A4A6-0360C99E26CF}" srcOrd="0" destOrd="1" presId="urn:microsoft.com/office/officeart/2005/8/layout/hList1"/>
    <dgm:cxn modelId="{FBAA1643-2171-2B4A-9BFA-0DE26B34CC1A}" type="presOf" srcId="{C4F83013-98F1-F644-BC81-48A048ED7FE7}" destId="{B13729CD-F334-F144-A210-5A2AE7B7DFBF}" srcOrd="0" destOrd="8" presId="urn:microsoft.com/office/officeart/2005/8/layout/hList1"/>
    <dgm:cxn modelId="{F06FB603-40E2-F547-A761-E6BFBA574D01}" type="presOf" srcId="{67BF6796-F2F8-9C46-A752-7CB16C245FCC}" destId="{7BAC18A6-0D96-4F41-A4A6-0360C99E26CF}" srcOrd="0" destOrd="2" presId="urn:microsoft.com/office/officeart/2005/8/layout/hList1"/>
    <dgm:cxn modelId="{FD49235B-6CBB-3345-A298-87179BB009C6}" srcId="{2D8E8DA1-7FD7-DC45-AD5C-8DE1678E694F}" destId="{873094B3-DCF1-1641-AAC0-FF4D768C1C05}" srcOrd="2" destOrd="0" parTransId="{B027D687-7E45-0543-9B6D-03946258AB1E}" sibTransId="{F7B8E173-527F-4C49-AD9E-16F5AC630E37}"/>
    <dgm:cxn modelId="{6F7537DB-039F-A449-9313-08E2A371A30A}" type="presOf" srcId="{AB128ED2-9D78-EB43-8972-C5B0D1EB09C9}" destId="{B13729CD-F334-F144-A210-5A2AE7B7DFBF}" srcOrd="0" destOrd="6" presId="urn:microsoft.com/office/officeart/2005/8/layout/hList1"/>
    <dgm:cxn modelId="{5A8F627E-D484-B742-B3DA-8E14FF51699C}" srcId="{C9E3E582-5303-5E4F-9944-4DCAD5F87D5C}" destId="{84E16267-0A54-C246-A589-86FD5B6D7448}" srcOrd="3" destOrd="0" parTransId="{6889AA18-7488-C642-A146-E18CB7FCF7A9}" sibTransId="{8359EFED-70B2-5549-B6F3-FF2D5636ECD7}"/>
    <dgm:cxn modelId="{A21BE610-597D-EB41-9DA8-2E79AD5FCD3E}" type="presOf" srcId="{3442D816-F1BE-A34A-9E73-BC403711AB40}" destId="{B13729CD-F334-F144-A210-5A2AE7B7DFBF}" srcOrd="0" destOrd="1" presId="urn:microsoft.com/office/officeart/2005/8/layout/hList1"/>
    <dgm:cxn modelId="{0902C654-D6F5-BD4C-AF2C-D3AEE84B4BCB}" srcId="{C9E3E582-5303-5E4F-9944-4DCAD5F87D5C}" destId="{5116B855-8B63-A745-A89F-40BC81D77F9B}" srcOrd="4" destOrd="0" parTransId="{6621FCE2-802A-6149-8576-4ABD51F0DFD8}" sibTransId="{C4417742-CAE5-AB44-92C5-5E88B73143F2}"/>
    <dgm:cxn modelId="{B1DAADA5-94D7-7A44-AF08-42A708C37545}" type="presOf" srcId="{6E4F31D8-1F14-F241-A390-60535E68AC1C}" destId="{B13729CD-F334-F144-A210-5A2AE7B7DFBF}" srcOrd="0" destOrd="5" presId="urn:microsoft.com/office/officeart/2005/8/layout/hList1"/>
    <dgm:cxn modelId="{3EB64A80-5483-6748-85F3-A73CDCC29F52}" srcId="{19612430-C035-4D4E-961C-509742A20446}" destId="{AB128ED2-9D78-EB43-8972-C5B0D1EB09C9}" srcOrd="5" destOrd="0" parTransId="{95A52360-783E-7248-9AAB-72EA0E2E70E9}" sibTransId="{A5C24B64-C514-A343-86F1-B78F8295C319}"/>
    <dgm:cxn modelId="{B63528CB-3195-2D46-8779-E6349698CAD0}" type="presOf" srcId="{6591912D-E7E2-774C-BF53-9CA4BF1A2374}" destId="{66DDA59B-3634-7541-A1F4-8797DC0396E7}" srcOrd="0" destOrd="5" presId="urn:microsoft.com/office/officeart/2005/8/layout/hList1"/>
    <dgm:cxn modelId="{4D43B92A-C692-1148-91AA-9F8A68C16A84}" type="presOf" srcId="{CA25804E-7DCE-3B4F-AE8E-6F60C7AA8B37}" destId="{4147AE77-5978-D542-B2DB-25DFE6D38FBC}" srcOrd="0" destOrd="0" presId="urn:microsoft.com/office/officeart/2005/8/layout/hList1"/>
    <dgm:cxn modelId="{174C4551-BC53-7D48-A83C-87982A0D93EA}" srcId="{FEBD88B4-63A9-3342-8D69-5A4805F5730D}" destId="{55A74E99-4329-D746-8B9F-275DED1FF5FC}" srcOrd="3" destOrd="0" parTransId="{A316CEB9-64A7-694E-B586-009EDA9C1B28}" sibTransId="{27D7AB98-8D70-4E45-8CE9-1558F8D048B1}"/>
    <dgm:cxn modelId="{B6FBEBEB-60E1-F742-86F1-71A71BB5F91F}" srcId="{54250B83-4887-9A4A-9194-664FCA0638DA}" destId="{177CA1E6-5C0D-DA4C-BD0C-D1F3636CB1CF}" srcOrd="4" destOrd="0" parTransId="{7C960021-9143-8C49-96E9-57F69786D1D0}" sibTransId="{EEDC34BC-6DDB-584E-B039-A0F67118B04F}"/>
    <dgm:cxn modelId="{5D082D9F-1D2C-A047-B87C-838D0DFA02A4}" srcId="{C9E3E582-5303-5E4F-9944-4DCAD5F87D5C}" destId="{6591912D-E7E2-774C-BF53-9CA4BF1A2374}" srcOrd="5" destOrd="0" parTransId="{F8060F34-6E82-F447-9774-3302D1A332BE}" sibTransId="{8C6BDED4-E46E-B54C-B0A7-803516EF15D7}"/>
    <dgm:cxn modelId="{05DEEE64-19A0-8240-86D1-07D900A30D7B}" srcId="{CA25804E-7DCE-3B4F-AE8E-6F60C7AA8B37}" destId="{54250B83-4887-9A4A-9194-664FCA0638DA}" srcOrd="3" destOrd="0" parTransId="{5C13588E-7F83-A247-A015-CE092C492F1A}" sibTransId="{7E361864-E9F4-4341-95FA-9FFC21619F7E}"/>
    <dgm:cxn modelId="{2C8716D7-8969-1E4A-976A-4ECFEC9A8EA3}" srcId="{FEBD88B4-63A9-3342-8D69-5A4805F5730D}" destId="{19612430-C035-4D4E-961C-509742A20446}" srcOrd="0" destOrd="0" parTransId="{803938E5-F06A-FF46-BBE5-AEA99A268F47}" sibTransId="{0D39F6F0-072C-6446-8FD9-593403F2BA8E}"/>
    <dgm:cxn modelId="{CCB9431B-8871-CD45-82ED-2ED7561815F6}" type="presOf" srcId="{C9E3E582-5303-5E4F-9944-4DCAD5F87D5C}" destId="{E442BB85-725F-804D-A791-3FD7E7A97BA7}" srcOrd="0" destOrd="0" presId="urn:microsoft.com/office/officeart/2005/8/layout/hList1"/>
    <dgm:cxn modelId="{E90F6400-7274-F947-8481-89E063C96BC9}" type="presOf" srcId="{177CA1E6-5C0D-DA4C-BD0C-D1F3636CB1CF}" destId="{7BAC18A6-0D96-4F41-A4A6-0360C99E26CF}" srcOrd="0" destOrd="4" presId="urn:microsoft.com/office/officeart/2005/8/layout/hList1"/>
    <dgm:cxn modelId="{CF5CD275-A1F8-4E43-9768-D5866A041187}" type="presOf" srcId="{877E2F7F-11B8-E744-8917-9249D919DD93}" destId="{7BAC18A6-0D96-4F41-A4A6-0360C99E26CF}" srcOrd="0" destOrd="5" presId="urn:microsoft.com/office/officeart/2005/8/layout/hList1"/>
    <dgm:cxn modelId="{CA1821B4-45BB-144B-8F30-8CF41D64BCD1}" type="presOf" srcId="{C89A3503-B4B9-9C4D-9AD7-2508717CD4FA}" destId="{66DDA59B-3634-7541-A1F4-8797DC0396E7}" srcOrd="0" destOrd="1" presId="urn:microsoft.com/office/officeart/2005/8/layout/hList1"/>
    <dgm:cxn modelId="{81EF8781-FD2D-764F-A5B6-3C3F7D23745A}" srcId="{19612430-C035-4D4E-961C-509742A20446}" destId="{73C0B733-DFC9-C748-8AEC-AD638A82F5B2}" srcOrd="1" destOrd="0" parTransId="{7D91558F-6BB9-964E-8493-E5043B399DDE}" sibTransId="{2EB1237D-6798-554E-BCBE-5E64FDD49070}"/>
    <dgm:cxn modelId="{2470D53D-8F5E-3D4A-B36A-387871E0A74D}" type="presOf" srcId="{84E16267-0A54-C246-A589-86FD5B6D7448}" destId="{66DDA59B-3634-7541-A1F4-8797DC0396E7}" srcOrd="0" destOrd="3" presId="urn:microsoft.com/office/officeart/2005/8/layout/hList1"/>
    <dgm:cxn modelId="{FB4AB72D-3013-0348-BCF8-1A64B3491B35}" type="presOf" srcId="{E1AFC546-D555-2044-B3C8-6CBB2585BEB3}" destId="{66DDA59B-3634-7541-A1F4-8797DC0396E7}" srcOrd="0" destOrd="0" presId="urn:microsoft.com/office/officeart/2005/8/layout/hList1"/>
    <dgm:cxn modelId="{A673C56B-ABCA-4D47-9B4E-627ED72D62AD}" srcId="{2D8E8DA1-7FD7-DC45-AD5C-8DE1678E694F}" destId="{39E8EFD2-6034-054E-A43A-9A47DE1B9160}" srcOrd="4" destOrd="0" parTransId="{3C33FA8A-B420-354B-AB6C-8D0EE3D5511C}" sibTransId="{84031999-A31A-D44C-B898-516A3F7BC6FC}"/>
    <dgm:cxn modelId="{788FE4E6-72B2-1249-95B1-E5317B6E697C}" type="presOf" srcId="{8049E3C8-98F7-5745-A336-87725B981D6F}" destId="{BE6CD0F0-86E6-0A49-BA84-28F78C4851C7}" srcOrd="0" destOrd="5" presId="urn:microsoft.com/office/officeart/2005/8/layout/hList1"/>
    <dgm:cxn modelId="{E732EF94-E850-CD40-A3B3-870CDC8CCA50}" srcId="{19612430-C035-4D4E-961C-509742A20446}" destId="{FD457842-A71F-CE41-9009-240A06A40AA3}" srcOrd="3" destOrd="0" parTransId="{B8006EDE-BDC9-4844-944E-A53857023E6A}" sibTransId="{5A3795AC-8C3C-A04D-B95B-183CF38FF20F}"/>
    <dgm:cxn modelId="{A711B88F-5E91-424A-A2B3-E9D8CB3C4AC9}" srcId="{CA25804E-7DCE-3B4F-AE8E-6F60C7AA8B37}" destId="{FEBD88B4-63A9-3342-8D69-5A4805F5730D}" srcOrd="0" destOrd="0" parTransId="{250034A2-9276-EE42-9E55-BF9D09AF6621}" sibTransId="{AA947178-1885-1148-896A-E7270696B57B}"/>
    <dgm:cxn modelId="{7132D3D0-8166-6C46-AA10-8F6CEA298FB7}" srcId="{2D8E8DA1-7FD7-DC45-AD5C-8DE1678E694F}" destId="{FECE1614-0C9F-BD44-BED5-831C494B8263}" srcOrd="0" destOrd="0" parTransId="{2E9DEC40-EF54-A74A-8004-27AC730E7327}" sibTransId="{6376DDF0-6E7E-CF4C-95EE-141A4CC8799C}"/>
    <dgm:cxn modelId="{019DEF6D-1465-5F4D-94DE-76A24DB7F592}" srcId="{CA25804E-7DCE-3B4F-AE8E-6F60C7AA8B37}" destId="{C9E3E582-5303-5E4F-9944-4DCAD5F87D5C}" srcOrd="1" destOrd="0" parTransId="{3E7A72F2-7E68-AB4B-A14E-37340518D368}" sibTransId="{B7382216-D810-3343-AC6D-1766E19363F9}"/>
    <dgm:cxn modelId="{A5ACB8CA-E47C-8440-A9D3-35841DC15AE5}" srcId="{CA25804E-7DCE-3B4F-AE8E-6F60C7AA8B37}" destId="{2D8E8DA1-7FD7-DC45-AD5C-8DE1678E694F}" srcOrd="2" destOrd="0" parTransId="{FFDAEF9F-5325-3249-8420-9FC4F73F6DB4}" sibTransId="{B7343A9C-3696-D44A-8C9F-58CE135319C5}"/>
    <dgm:cxn modelId="{34A876EC-EF19-414A-A73E-62C99434DE46}" srcId="{54250B83-4887-9A4A-9194-664FCA0638DA}" destId="{67BF6796-F2F8-9C46-A752-7CB16C245FCC}" srcOrd="2" destOrd="0" parTransId="{B9177019-D4B4-FC4C-93B6-5EF316124932}" sibTransId="{F504AB97-2C9F-C24D-B4E9-7A1974FA56ED}"/>
    <dgm:cxn modelId="{B2AF436D-EA19-4D4E-B1BF-0A84ADD926A3}" type="presOf" srcId="{19612430-C035-4D4E-961C-509742A20446}" destId="{B13729CD-F334-F144-A210-5A2AE7B7DFBF}" srcOrd="0" destOrd="0" presId="urn:microsoft.com/office/officeart/2005/8/layout/hList1"/>
    <dgm:cxn modelId="{FA0E8D43-6840-8F4A-BF5A-5E396A249C54}" type="presOf" srcId="{97E9BAA4-F2A6-644B-A546-572389FB510E}" destId="{7BAC18A6-0D96-4F41-A4A6-0360C99E26CF}" srcOrd="0" destOrd="0" presId="urn:microsoft.com/office/officeart/2005/8/layout/hList1"/>
    <dgm:cxn modelId="{852AE7C5-5A05-6E47-BFE4-FC71B9DFA4EB}" srcId="{19612430-C035-4D4E-961C-509742A20446}" destId="{3442D816-F1BE-A34A-9E73-BC403711AB40}" srcOrd="0" destOrd="0" parTransId="{CCEF1AFE-C2FF-6F4B-B1A0-43924A33CB35}" sibTransId="{6BF2611F-6FBE-5348-B4C4-8C845E8DA99B}"/>
    <dgm:cxn modelId="{90C526BB-58AF-334A-9C0E-E31703AD67B8}" srcId="{54250B83-4887-9A4A-9194-664FCA0638DA}" destId="{9217B734-0D34-2B4A-89C1-52BEE66853E7}" srcOrd="1" destOrd="0" parTransId="{2B89F38F-3086-D14F-952B-E5A4D93E765B}" sibTransId="{05CB67C6-B330-B84B-85C3-4F69CFC65C0A}"/>
    <dgm:cxn modelId="{582603C1-BA55-6B48-8C92-8409372BC370}" srcId="{54250B83-4887-9A4A-9194-664FCA0638DA}" destId="{48C0BA61-2086-EF47-AC46-D4BA3F013951}" srcOrd="3" destOrd="0" parTransId="{CDEE9AB0-103F-7242-A852-72E4852361C7}" sibTransId="{8FA85EF4-9B70-9F49-B59C-557B810A97FF}"/>
    <dgm:cxn modelId="{079B2EFE-3B67-3345-9947-84CF9C97E610}" type="presOf" srcId="{E3BA230E-6DFD-9645-A452-72D976496468}" destId="{66DDA59B-3634-7541-A1F4-8797DC0396E7}" srcOrd="0" destOrd="2" presId="urn:microsoft.com/office/officeart/2005/8/layout/hList1"/>
    <dgm:cxn modelId="{FE1C61A1-6CB6-2E42-B264-1EC7FF793245}" srcId="{19612430-C035-4D4E-961C-509742A20446}" destId="{6E4F31D8-1F14-F241-A390-60535E68AC1C}" srcOrd="4" destOrd="0" parTransId="{19064FCB-2AB6-FB40-9DB6-02A169C1A88A}" sibTransId="{EAF69B35-3C91-F746-B89E-8A97E28EA0AA}"/>
    <dgm:cxn modelId="{28883520-06FA-9048-B1C6-B43B0958A9D7}" srcId="{54250B83-4887-9A4A-9194-664FCA0638DA}" destId="{877E2F7F-11B8-E744-8917-9249D919DD93}" srcOrd="5" destOrd="0" parTransId="{C7E63397-A18D-3341-8EBF-A7C063FC8E1A}" sibTransId="{0B61951D-0D75-A34C-BA22-EFDD0BC5BB72}"/>
    <dgm:cxn modelId="{CBA641D6-C964-E949-A3D7-56FADCFC2B22}" type="presOf" srcId="{FECE1614-0C9F-BD44-BED5-831C494B8263}" destId="{BE6CD0F0-86E6-0A49-BA84-28F78C4851C7}" srcOrd="0" destOrd="0" presId="urn:microsoft.com/office/officeart/2005/8/layout/hList1"/>
    <dgm:cxn modelId="{669F60BD-5129-9C45-A2A5-D329AF19F146}" srcId="{54250B83-4887-9A4A-9194-664FCA0638DA}" destId="{97E9BAA4-F2A6-644B-A546-572389FB510E}" srcOrd="0" destOrd="0" parTransId="{41DD1C92-8E25-0748-B4B1-C8C70FE8E4F0}" sibTransId="{7B438CD5-5446-B440-BD5E-F0AFF7C0A02A}"/>
    <dgm:cxn modelId="{3D0D69DC-29EE-3449-93ED-5F9F4A85E3CF}" type="presOf" srcId="{39E8EFD2-6034-054E-A43A-9A47DE1B9160}" destId="{BE6CD0F0-86E6-0A49-BA84-28F78C4851C7}" srcOrd="0" destOrd="4" presId="urn:microsoft.com/office/officeart/2005/8/layout/hList1"/>
    <dgm:cxn modelId="{E2CF5190-D6BE-684F-8C23-CB893DB095BA}" type="presOf" srcId="{0ED55ECA-37D7-B74F-A769-543E0BF35104}" destId="{BE6CD0F0-86E6-0A49-BA84-28F78C4851C7}" srcOrd="0" destOrd="1" presId="urn:microsoft.com/office/officeart/2005/8/layout/hList1"/>
    <dgm:cxn modelId="{E0338E70-D0C5-154E-8287-D010C174EE61}" type="presOf" srcId="{593ED9DB-8CF3-7F43-BDAD-5007B9BC031D}" destId="{BE6CD0F0-86E6-0A49-BA84-28F78C4851C7}" srcOrd="0" destOrd="3" presId="urn:microsoft.com/office/officeart/2005/8/layout/hList1"/>
    <dgm:cxn modelId="{2D65000B-11A6-2A47-A9D4-DC7259478E0C}" type="presOf" srcId="{FEBD88B4-63A9-3342-8D69-5A4805F5730D}" destId="{4C28540B-12D5-4140-9D0F-930C3E7AFB2F}" srcOrd="0" destOrd="0" presId="urn:microsoft.com/office/officeart/2005/8/layout/hList1"/>
    <dgm:cxn modelId="{F567189E-356B-DF4C-A53F-7E1EEE0350F1}" type="presOf" srcId="{48C0BA61-2086-EF47-AC46-D4BA3F013951}" destId="{7BAC18A6-0D96-4F41-A4A6-0360C99E26CF}" srcOrd="0" destOrd="3" presId="urn:microsoft.com/office/officeart/2005/8/layout/hList1"/>
    <dgm:cxn modelId="{EBB8951B-1EE7-DF4C-A0D0-31E219C24EFE}" srcId="{C9E3E582-5303-5E4F-9944-4DCAD5F87D5C}" destId="{E1AFC546-D555-2044-B3C8-6CBB2585BEB3}" srcOrd="0" destOrd="0" parTransId="{A16F43DA-05E4-C740-85D8-142E2C017DEC}" sibTransId="{2C0E18DF-0EDC-874F-B385-D8C740FEB66F}"/>
    <dgm:cxn modelId="{CBB2B915-6382-4541-9994-51678A63CF4D}" srcId="{19612430-C035-4D4E-961C-509742A20446}" destId="{BBA43216-C4B3-D344-BDCC-ED6C3C73B1F2}" srcOrd="2" destOrd="0" parTransId="{EAF9E28E-D888-9D4E-ADE8-ECA4AA86E46B}" sibTransId="{4B5BD9D1-06B8-0347-9C8B-64610780F62A}"/>
    <dgm:cxn modelId="{881F47D0-719F-E84B-BA3C-82421912642C}" type="presOf" srcId="{873094B3-DCF1-1641-AAC0-FF4D768C1C05}" destId="{BE6CD0F0-86E6-0A49-BA84-28F78C4851C7}" srcOrd="0" destOrd="2" presId="urn:microsoft.com/office/officeart/2005/8/layout/hList1"/>
    <dgm:cxn modelId="{B7D3BA6D-49D2-FB40-AC68-4F0D2FCEB31E}" type="presOf" srcId="{32402063-6485-404B-A7B6-92C9352B866F}" destId="{B13729CD-F334-F144-A210-5A2AE7B7DFBF}" srcOrd="0" destOrd="7" presId="urn:microsoft.com/office/officeart/2005/8/layout/hList1"/>
    <dgm:cxn modelId="{9634C67C-0ABA-B84D-959B-249F3E3CE25C}" type="presOf" srcId="{FD457842-A71F-CE41-9009-240A06A40AA3}" destId="{B13729CD-F334-F144-A210-5A2AE7B7DFBF}" srcOrd="0" destOrd="4" presId="urn:microsoft.com/office/officeart/2005/8/layout/hList1"/>
    <dgm:cxn modelId="{DF7C93EA-33EC-514F-875D-AA241FFA307A}" type="presOf" srcId="{55A74E99-4329-D746-8B9F-275DED1FF5FC}" destId="{B13729CD-F334-F144-A210-5A2AE7B7DFBF}" srcOrd="0" destOrd="9" presId="urn:microsoft.com/office/officeart/2005/8/layout/hList1"/>
    <dgm:cxn modelId="{6DB4E1EF-6CC0-AF4E-9B3C-4D0BAB585350}" srcId="{C9E3E582-5303-5E4F-9944-4DCAD5F87D5C}" destId="{C89A3503-B4B9-9C4D-9AD7-2508717CD4FA}" srcOrd="1" destOrd="0" parTransId="{50D18054-DF5D-7E4F-9DDC-C03BA438C9D3}" sibTransId="{A02E9990-7960-8544-9248-20722F597767}"/>
    <dgm:cxn modelId="{3D45682D-4E8F-0644-BB8A-55E35AA9C8BB}" type="presOf" srcId="{5116B855-8B63-A745-A89F-40BC81D77F9B}" destId="{66DDA59B-3634-7541-A1F4-8797DC0396E7}" srcOrd="0" destOrd="4" presId="urn:microsoft.com/office/officeart/2005/8/layout/hList1"/>
    <dgm:cxn modelId="{2B136E53-F5D5-934C-8DEA-E749E25B89BB}" srcId="{FEBD88B4-63A9-3342-8D69-5A4805F5730D}" destId="{C4F83013-98F1-F644-BC81-48A048ED7FE7}" srcOrd="2" destOrd="0" parTransId="{ED8B912D-A4E4-A641-9017-5ED6DFBBF8A4}" sibTransId="{37110862-6BBB-A348-B4F5-ACF99FF01B7D}"/>
    <dgm:cxn modelId="{D31C8738-3217-9B47-813D-58C7EF4D9A95}" srcId="{2D8E8DA1-7FD7-DC45-AD5C-8DE1678E694F}" destId="{8049E3C8-98F7-5745-A336-87725B981D6F}" srcOrd="5" destOrd="0" parTransId="{C64F8559-2536-1946-A87A-5000D5DB60B1}" sibTransId="{2EE06CB1-05BE-C04C-AA86-9EB8B2449852}"/>
    <dgm:cxn modelId="{BA100ABB-DB78-F94B-A5D4-0F4E65DC7085}" type="presOf" srcId="{54250B83-4887-9A4A-9194-664FCA0638DA}" destId="{27E4F2CA-C05E-3E4E-9588-777A36925008}" srcOrd="0" destOrd="0" presId="urn:microsoft.com/office/officeart/2005/8/layout/hList1"/>
    <dgm:cxn modelId="{CE683C0F-9113-C546-9809-2037746D582E}" srcId="{FEBD88B4-63A9-3342-8D69-5A4805F5730D}" destId="{32402063-6485-404B-A7B6-92C9352B866F}" srcOrd="1" destOrd="0" parTransId="{006EAC77-70BF-5F47-BDF3-977D067A91AA}" sibTransId="{8D10CC1A-CE78-C547-81CD-CBAE66472ED7}"/>
    <dgm:cxn modelId="{A0F58F68-8D7A-3745-94C8-EA1C2CCA4E6E}" type="presOf" srcId="{BBA43216-C4B3-D344-BDCC-ED6C3C73B1F2}" destId="{B13729CD-F334-F144-A210-5A2AE7B7DFBF}" srcOrd="0" destOrd="3" presId="urn:microsoft.com/office/officeart/2005/8/layout/hList1"/>
    <dgm:cxn modelId="{D6E12C91-2074-0841-A84E-2EA76F0B2F8A}" srcId="{C9E3E582-5303-5E4F-9944-4DCAD5F87D5C}" destId="{E3BA230E-6DFD-9645-A452-72D976496468}" srcOrd="2" destOrd="0" parTransId="{6CA05AFC-D0E2-0A40-A4CB-A17163EEE30F}" sibTransId="{3A279946-AD8C-294F-8619-5CF4D5D9E17E}"/>
    <dgm:cxn modelId="{ABFB12AD-D804-BB43-AC95-313B9F4E5273}" type="presOf" srcId="{2D8E8DA1-7FD7-DC45-AD5C-8DE1678E694F}" destId="{7FBCC1CD-D657-A545-8B8F-E804D9671235}" srcOrd="0" destOrd="0" presId="urn:microsoft.com/office/officeart/2005/8/layout/hList1"/>
    <dgm:cxn modelId="{4B2816DE-8C86-4B4E-9598-3916019961A8}" srcId="{2D8E8DA1-7FD7-DC45-AD5C-8DE1678E694F}" destId="{0ED55ECA-37D7-B74F-A769-543E0BF35104}" srcOrd="1" destOrd="0" parTransId="{731181F6-D84C-8F40-8189-B17531F065BC}" sibTransId="{C293DC51-F475-4D46-BC7C-EA66CEF4F127}"/>
    <dgm:cxn modelId="{DE20089A-2D1C-5C47-A925-DB9189E92A27}" type="presParOf" srcId="{4147AE77-5978-D542-B2DB-25DFE6D38FBC}" destId="{51DC812D-E010-CD4D-B9DE-9F05209B92A8}" srcOrd="0" destOrd="0" presId="urn:microsoft.com/office/officeart/2005/8/layout/hList1"/>
    <dgm:cxn modelId="{D4CA8DEE-520B-5241-8734-A3A39444F367}" type="presParOf" srcId="{51DC812D-E010-CD4D-B9DE-9F05209B92A8}" destId="{4C28540B-12D5-4140-9D0F-930C3E7AFB2F}" srcOrd="0" destOrd="0" presId="urn:microsoft.com/office/officeart/2005/8/layout/hList1"/>
    <dgm:cxn modelId="{E0AC47E4-869E-1B43-82AF-B21FB6D6162A}" type="presParOf" srcId="{51DC812D-E010-CD4D-B9DE-9F05209B92A8}" destId="{B13729CD-F334-F144-A210-5A2AE7B7DFBF}" srcOrd="1" destOrd="0" presId="urn:microsoft.com/office/officeart/2005/8/layout/hList1"/>
    <dgm:cxn modelId="{A5146A45-5D6E-514A-94AF-5172D629D0FC}" type="presParOf" srcId="{4147AE77-5978-D542-B2DB-25DFE6D38FBC}" destId="{45AEC54C-FC05-B844-8EDD-4870A5CCA7D0}" srcOrd="1" destOrd="0" presId="urn:microsoft.com/office/officeart/2005/8/layout/hList1"/>
    <dgm:cxn modelId="{17200CCE-A620-3347-8FF3-5F2DAA880AC4}" type="presParOf" srcId="{4147AE77-5978-D542-B2DB-25DFE6D38FBC}" destId="{146F29DA-D601-6642-860E-9815D45846D8}" srcOrd="2" destOrd="0" presId="urn:microsoft.com/office/officeart/2005/8/layout/hList1"/>
    <dgm:cxn modelId="{66ECE262-FC78-7441-AA4E-7D633D843D92}" type="presParOf" srcId="{146F29DA-D601-6642-860E-9815D45846D8}" destId="{E442BB85-725F-804D-A791-3FD7E7A97BA7}" srcOrd="0" destOrd="0" presId="urn:microsoft.com/office/officeart/2005/8/layout/hList1"/>
    <dgm:cxn modelId="{6E27D94C-FEB3-664B-8FBF-5D81E905EB18}" type="presParOf" srcId="{146F29DA-D601-6642-860E-9815D45846D8}" destId="{66DDA59B-3634-7541-A1F4-8797DC0396E7}" srcOrd="1" destOrd="0" presId="urn:microsoft.com/office/officeart/2005/8/layout/hList1"/>
    <dgm:cxn modelId="{FF5D1CDE-F9C8-544D-A60C-17282B3D2DE8}" type="presParOf" srcId="{4147AE77-5978-D542-B2DB-25DFE6D38FBC}" destId="{1F46407D-A110-DA4F-A791-D1411C7CAC3C}" srcOrd="3" destOrd="0" presId="urn:microsoft.com/office/officeart/2005/8/layout/hList1"/>
    <dgm:cxn modelId="{9CCE5D90-79F7-0242-8E34-3545A2E303C8}" type="presParOf" srcId="{4147AE77-5978-D542-B2DB-25DFE6D38FBC}" destId="{9EF6FF29-CAF1-424A-BD44-8BB72005FB59}" srcOrd="4" destOrd="0" presId="urn:microsoft.com/office/officeart/2005/8/layout/hList1"/>
    <dgm:cxn modelId="{B910DF72-0858-BD47-9FF8-216C2B26EFBB}" type="presParOf" srcId="{9EF6FF29-CAF1-424A-BD44-8BB72005FB59}" destId="{7FBCC1CD-D657-A545-8B8F-E804D9671235}" srcOrd="0" destOrd="0" presId="urn:microsoft.com/office/officeart/2005/8/layout/hList1"/>
    <dgm:cxn modelId="{D32DAA4B-B184-8745-A43F-453ED0797882}" type="presParOf" srcId="{9EF6FF29-CAF1-424A-BD44-8BB72005FB59}" destId="{BE6CD0F0-86E6-0A49-BA84-28F78C4851C7}" srcOrd="1" destOrd="0" presId="urn:microsoft.com/office/officeart/2005/8/layout/hList1"/>
    <dgm:cxn modelId="{6C341F59-79B8-7E43-8C86-E5CD28881A63}" type="presParOf" srcId="{4147AE77-5978-D542-B2DB-25DFE6D38FBC}" destId="{055931FD-A26D-5846-AF9D-3FE4CE408FC5}" srcOrd="5" destOrd="0" presId="urn:microsoft.com/office/officeart/2005/8/layout/hList1"/>
    <dgm:cxn modelId="{5D2F9DDB-6750-954C-AC02-C1F99D37ED0D}" type="presParOf" srcId="{4147AE77-5978-D542-B2DB-25DFE6D38FBC}" destId="{19FE3D5A-5572-6A4E-9E1E-9F0310EE6EC5}" srcOrd="6" destOrd="0" presId="urn:microsoft.com/office/officeart/2005/8/layout/hList1"/>
    <dgm:cxn modelId="{666D205D-07CF-394B-83B3-36CDCE691D18}" type="presParOf" srcId="{19FE3D5A-5572-6A4E-9E1E-9F0310EE6EC5}" destId="{27E4F2CA-C05E-3E4E-9588-777A36925008}" srcOrd="0" destOrd="0" presId="urn:microsoft.com/office/officeart/2005/8/layout/hList1"/>
    <dgm:cxn modelId="{42F52E5D-99EA-9B44-953C-C43707C4956F}" type="presParOf" srcId="{19FE3D5A-5572-6A4E-9E1E-9F0310EE6EC5}" destId="{7BAC18A6-0D96-4F41-A4A6-0360C99E26C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6E06E-0DCB-EF47-8A65-2B47BF446C3E}">
      <dsp:nvSpPr>
        <dsp:cNvPr id="0" name=""/>
        <dsp:cNvSpPr/>
      </dsp:nvSpPr>
      <dsp:spPr>
        <a:xfrm>
          <a:off x="2476500" y="0"/>
          <a:ext cx="1651000" cy="1375833"/>
        </a:xfrm>
        <a:prstGeom prst="trapezoid">
          <a:avLst>
            <a:gd name="adj" fmla="val 6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1400" b="1" kern="1200" dirty="0" smtClean="0"/>
            <a:t>Niveau IV :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1400" b="0" kern="1200" dirty="0" smtClean="0"/>
            <a:t>c</a:t>
          </a:r>
          <a:r>
            <a:rPr lang="fr-FR" sz="1400" kern="1200" dirty="0" smtClean="0"/>
            <a:t>réer,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1400" kern="1200" dirty="0" smtClean="0"/>
            <a:t>synthétiser, généraliser</a:t>
          </a:r>
          <a:endParaRPr lang="fr-FR" sz="1400" kern="1200" dirty="0"/>
        </a:p>
      </dsp:txBody>
      <dsp:txXfrm>
        <a:off x="2476500" y="0"/>
        <a:ext cx="1651000" cy="1375833"/>
      </dsp:txXfrm>
    </dsp:sp>
    <dsp:sp modelId="{7C0C983F-CF5A-0C41-9097-8B6A679D9A18}">
      <dsp:nvSpPr>
        <dsp:cNvPr id="0" name=""/>
        <dsp:cNvSpPr/>
      </dsp:nvSpPr>
      <dsp:spPr>
        <a:xfrm>
          <a:off x="1651000" y="1375833"/>
          <a:ext cx="3302000" cy="1375833"/>
        </a:xfrm>
        <a:prstGeom prst="trapezoid">
          <a:avLst>
            <a:gd name="adj" fmla="val 6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Niveau III : </a:t>
          </a:r>
          <a:r>
            <a:rPr lang="fr-FR" sz="1400" b="0" kern="1200" dirty="0" smtClean="0"/>
            <a:t>d</a:t>
          </a:r>
          <a:r>
            <a:rPr lang="fr-FR" sz="1400" kern="1200" dirty="0" smtClean="0"/>
            <a:t>éfinir, découvrir, faire des hypothèses, abstraire, intégrer, juger, évaluer</a:t>
          </a:r>
          <a:endParaRPr lang="fr-FR" sz="1400" kern="1200" dirty="0"/>
        </a:p>
      </dsp:txBody>
      <dsp:txXfrm>
        <a:off x="2228849" y="1375833"/>
        <a:ext cx="2146300" cy="1375833"/>
      </dsp:txXfrm>
    </dsp:sp>
    <dsp:sp modelId="{9469F914-9A5C-8748-8844-73365D7337BC}">
      <dsp:nvSpPr>
        <dsp:cNvPr id="0" name=""/>
        <dsp:cNvSpPr/>
      </dsp:nvSpPr>
      <dsp:spPr>
        <a:xfrm>
          <a:off x="825500" y="2751666"/>
          <a:ext cx="4953000" cy="1375833"/>
        </a:xfrm>
        <a:prstGeom prst="trapezoid">
          <a:avLst>
            <a:gd name="adj" fmla="val 6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Niveau II : </a:t>
          </a:r>
          <a:r>
            <a:rPr lang="fr-FR" sz="1400" b="0" kern="1200" dirty="0" smtClean="0"/>
            <a:t>i</a:t>
          </a:r>
          <a:r>
            <a:rPr lang="fr-FR" sz="1400" kern="1200" dirty="0" smtClean="0"/>
            <a:t>nférer, explorer, organiser, analyser, comparer et contraster</a:t>
          </a:r>
          <a:endParaRPr lang="fr-FR" sz="1400" kern="1200" dirty="0"/>
        </a:p>
      </dsp:txBody>
      <dsp:txXfrm>
        <a:off x="1692275" y="2751666"/>
        <a:ext cx="3219450" cy="1375833"/>
      </dsp:txXfrm>
    </dsp:sp>
    <dsp:sp modelId="{1F603A69-BC1E-6449-BF46-EA1F02E38E10}">
      <dsp:nvSpPr>
        <dsp:cNvPr id="0" name=""/>
        <dsp:cNvSpPr/>
      </dsp:nvSpPr>
      <dsp:spPr>
        <a:xfrm>
          <a:off x="0" y="4127499"/>
          <a:ext cx="6604000" cy="1375833"/>
        </a:xfrm>
        <a:prstGeom prst="trapezoid">
          <a:avLst>
            <a:gd name="adj" fmla="val 6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Niveau I : </a:t>
          </a:r>
          <a:r>
            <a:rPr lang="fr-FR" sz="1400" kern="1200" dirty="0" smtClean="0"/>
            <a:t>réfléchir, se souvenir, se rappeler, identifier, discriminer, percevoir, sentir</a:t>
          </a:r>
          <a:endParaRPr lang="fr-FR" sz="1400" kern="1200" dirty="0"/>
        </a:p>
      </dsp:txBody>
      <dsp:txXfrm>
        <a:off x="1155699" y="4127499"/>
        <a:ext cx="4292600" cy="13758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28540B-12D5-4140-9D0F-930C3E7AFB2F}">
      <dsp:nvSpPr>
        <dsp:cNvPr id="0" name=""/>
        <dsp:cNvSpPr/>
      </dsp:nvSpPr>
      <dsp:spPr>
        <a:xfrm>
          <a:off x="3342" y="14599"/>
          <a:ext cx="2009799" cy="604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Expérimenter</a:t>
          </a:r>
          <a:endParaRPr lang="fr-FR" sz="2100" kern="1200" dirty="0"/>
        </a:p>
      </dsp:txBody>
      <dsp:txXfrm>
        <a:off x="3342" y="14599"/>
        <a:ext cx="2009799" cy="604800"/>
      </dsp:txXfrm>
    </dsp:sp>
    <dsp:sp modelId="{B13729CD-F334-F144-A210-5A2AE7B7DFBF}">
      <dsp:nvSpPr>
        <dsp:cNvPr id="0" name=""/>
        <dsp:cNvSpPr/>
      </dsp:nvSpPr>
      <dsp:spPr>
        <a:xfrm>
          <a:off x="3342" y="619399"/>
          <a:ext cx="2009799" cy="39198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Percevoir</a:t>
          </a:r>
          <a:endParaRPr lang="fr-FR" sz="2100" kern="1200" dirty="0"/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voir</a:t>
          </a:r>
          <a:endParaRPr lang="fr-FR" sz="2100" kern="1200" dirty="0"/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goûter</a:t>
          </a:r>
          <a:endParaRPr lang="fr-FR" sz="2100" kern="1200" dirty="0"/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toucher</a:t>
          </a:r>
          <a:endParaRPr lang="fr-FR" sz="2100" kern="1200" dirty="0"/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entendre</a:t>
          </a:r>
          <a:endParaRPr lang="fr-FR" sz="2100" kern="1200" dirty="0"/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sentir</a:t>
          </a:r>
          <a:endParaRPr lang="fr-FR" sz="2100" kern="1200" dirty="0"/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éprouver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Recueillir des données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Observer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Imaginer</a:t>
          </a:r>
          <a:endParaRPr lang="fr-FR" sz="2100" kern="1200" dirty="0"/>
        </a:p>
      </dsp:txBody>
      <dsp:txXfrm>
        <a:off x="3342" y="619399"/>
        <a:ext cx="2009799" cy="3919860"/>
      </dsp:txXfrm>
    </dsp:sp>
    <dsp:sp modelId="{E442BB85-725F-804D-A791-3FD7E7A97BA7}">
      <dsp:nvSpPr>
        <dsp:cNvPr id="0" name=""/>
        <dsp:cNvSpPr/>
      </dsp:nvSpPr>
      <dsp:spPr>
        <a:xfrm>
          <a:off x="2294513" y="14599"/>
          <a:ext cx="2009799" cy="604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Comprendre</a:t>
          </a:r>
          <a:endParaRPr lang="fr-FR" sz="2100" kern="1200" dirty="0"/>
        </a:p>
      </dsp:txBody>
      <dsp:txXfrm>
        <a:off x="2294513" y="14599"/>
        <a:ext cx="2009799" cy="604800"/>
      </dsp:txXfrm>
    </dsp:sp>
    <dsp:sp modelId="{66DDA59B-3634-7541-A1F4-8797DC0396E7}">
      <dsp:nvSpPr>
        <dsp:cNvPr id="0" name=""/>
        <dsp:cNvSpPr/>
      </dsp:nvSpPr>
      <dsp:spPr>
        <a:xfrm>
          <a:off x="2294513" y="619399"/>
          <a:ext cx="2009799" cy="39198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Chercher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Saisir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Concevoir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Exprimer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Elaborer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Formuler</a:t>
          </a:r>
          <a:endParaRPr lang="fr-FR" sz="2100" kern="1200" dirty="0"/>
        </a:p>
      </dsp:txBody>
      <dsp:txXfrm>
        <a:off x="2294513" y="619399"/>
        <a:ext cx="2009799" cy="3919860"/>
      </dsp:txXfrm>
    </dsp:sp>
    <dsp:sp modelId="{7FBCC1CD-D657-A545-8B8F-E804D9671235}">
      <dsp:nvSpPr>
        <dsp:cNvPr id="0" name=""/>
        <dsp:cNvSpPr/>
      </dsp:nvSpPr>
      <dsp:spPr>
        <a:xfrm>
          <a:off x="4585685" y="14599"/>
          <a:ext cx="2009799" cy="604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Juger</a:t>
          </a:r>
          <a:endParaRPr lang="fr-FR" sz="2100" kern="1200" dirty="0"/>
        </a:p>
      </dsp:txBody>
      <dsp:txXfrm>
        <a:off x="4585685" y="14599"/>
        <a:ext cx="2009799" cy="604800"/>
      </dsp:txXfrm>
    </dsp:sp>
    <dsp:sp modelId="{BE6CD0F0-86E6-0A49-BA84-28F78C4851C7}">
      <dsp:nvSpPr>
        <dsp:cNvPr id="0" name=""/>
        <dsp:cNvSpPr/>
      </dsp:nvSpPr>
      <dsp:spPr>
        <a:xfrm>
          <a:off x="4585685" y="619399"/>
          <a:ext cx="2009799" cy="39198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Réfléchir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Vérifier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Peser le vrai et le faux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Prononcer un jugement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Affirmer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Evaluer</a:t>
          </a:r>
          <a:endParaRPr lang="fr-FR" sz="2100" kern="1200" dirty="0"/>
        </a:p>
      </dsp:txBody>
      <dsp:txXfrm>
        <a:off x="4585685" y="619399"/>
        <a:ext cx="2009799" cy="3919860"/>
      </dsp:txXfrm>
    </dsp:sp>
    <dsp:sp modelId="{27E4F2CA-C05E-3E4E-9588-777A36925008}">
      <dsp:nvSpPr>
        <dsp:cNvPr id="0" name=""/>
        <dsp:cNvSpPr/>
      </dsp:nvSpPr>
      <dsp:spPr>
        <a:xfrm>
          <a:off x="6876856" y="14599"/>
          <a:ext cx="2009799" cy="604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Décider</a:t>
          </a:r>
          <a:endParaRPr lang="fr-FR" sz="2100" kern="1200" dirty="0"/>
        </a:p>
      </dsp:txBody>
      <dsp:txXfrm>
        <a:off x="6876856" y="14599"/>
        <a:ext cx="2009799" cy="604800"/>
      </dsp:txXfrm>
    </dsp:sp>
    <dsp:sp modelId="{7BAC18A6-0D96-4F41-A4A6-0360C99E26CF}">
      <dsp:nvSpPr>
        <dsp:cNvPr id="0" name=""/>
        <dsp:cNvSpPr/>
      </dsp:nvSpPr>
      <dsp:spPr>
        <a:xfrm>
          <a:off x="6876856" y="619399"/>
          <a:ext cx="2009799" cy="39198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Délibérer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Choisir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Assumer comme valeur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Décider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Agir</a:t>
          </a:r>
          <a:endParaRPr lang="fr-F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/>
            <a:t>Exécuter</a:t>
          </a:r>
          <a:endParaRPr lang="fr-FR" sz="2100" kern="1200" dirty="0"/>
        </a:p>
      </dsp:txBody>
      <dsp:txXfrm>
        <a:off x="6876856" y="619399"/>
        <a:ext cx="2009799" cy="3919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27/03/17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6998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27/03/17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9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27/03/17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86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27/03/17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74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27/03/17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8335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27/03/17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02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27/03/17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466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27/03/17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832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27/03/17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178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27/03/17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0861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27/03/17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262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8D625-3917-6541-B143-5D5A8B330DBE}" type="datetimeFigureOut">
              <a:rPr lang="fr-FR" smtClean="0"/>
              <a:t>27/03/17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525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009601411"/>
              </p:ext>
            </p:extLst>
          </p:nvPr>
        </p:nvGraphicFramePr>
        <p:xfrm>
          <a:off x="1675189" y="967619"/>
          <a:ext cx="6604000" cy="5503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2071798" y="168483"/>
            <a:ext cx="5867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latin typeface="CF Crayons Regular"/>
                <a:cs typeface="CF Crayons Regular"/>
              </a:rPr>
              <a:t>Schéma hiérarchique des processus mentaux</a:t>
            </a:r>
            <a:endParaRPr lang="fr-FR" sz="2400" dirty="0">
              <a:solidFill>
                <a:schemeClr val="accent1">
                  <a:lumMod val="75000"/>
                </a:schemeClr>
              </a:solidFill>
              <a:latin typeface="CF Crayons Regular"/>
              <a:cs typeface="CF Crayons Regular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6570101"/>
            <a:ext cx="219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Auteurs : M. Hughes et G. Miller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510226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3322247058"/>
              </p:ext>
            </p:extLst>
          </p:nvPr>
        </p:nvGraphicFramePr>
        <p:xfrm>
          <a:off x="580571" y="1136954"/>
          <a:ext cx="8889999" cy="4553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Grouper 9"/>
          <p:cNvGrpSpPr/>
          <p:nvPr/>
        </p:nvGrpSpPr>
        <p:grpSpPr>
          <a:xfrm>
            <a:off x="587257" y="5823843"/>
            <a:ext cx="2009799" cy="604800"/>
            <a:chOff x="3342" y="14599"/>
            <a:chExt cx="2009799" cy="60480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0" name="Rectangle 19"/>
            <p:cNvSpPr/>
            <p:nvPr/>
          </p:nvSpPr>
          <p:spPr>
            <a:xfrm>
              <a:off x="3342" y="14599"/>
              <a:ext cx="2009799" cy="604800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3342" y="14599"/>
              <a:ext cx="2009799" cy="604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kern="1200" dirty="0" smtClean="0"/>
                <a:t>CONNAISSANCE EMPIRIQUE</a:t>
              </a:r>
              <a:endParaRPr lang="fr-FR" kern="1200" dirty="0"/>
            </a:p>
          </p:txBody>
        </p:sp>
      </p:grpSp>
      <p:grpSp>
        <p:nvGrpSpPr>
          <p:cNvPr id="11" name="Grouper 10"/>
          <p:cNvGrpSpPr/>
          <p:nvPr/>
        </p:nvGrpSpPr>
        <p:grpSpPr>
          <a:xfrm>
            <a:off x="2878428" y="5823843"/>
            <a:ext cx="2009799" cy="604800"/>
            <a:chOff x="2294513" y="14599"/>
            <a:chExt cx="2009799" cy="60480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8" name="Rectangle 17"/>
            <p:cNvSpPr/>
            <p:nvPr/>
          </p:nvSpPr>
          <p:spPr>
            <a:xfrm>
              <a:off x="2294513" y="14599"/>
              <a:ext cx="2009799" cy="604800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2294513" y="14599"/>
              <a:ext cx="2009799" cy="604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kern="1200" dirty="0" smtClean="0"/>
                <a:t>CONNAISSANCE INTELLECTUELLE</a:t>
              </a:r>
              <a:endParaRPr lang="fr-FR" kern="1200" dirty="0"/>
            </a:p>
          </p:txBody>
        </p:sp>
      </p:grpSp>
      <p:grpSp>
        <p:nvGrpSpPr>
          <p:cNvPr id="12" name="Grouper 11"/>
          <p:cNvGrpSpPr/>
          <p:nvPr/>
        </p:nvGrpSpPr>
        <p:grpSpPr>
          <a:xfrm>
            <a:off x="5169600" y="5823843"/>
            <a:ext cx="2009799" cy="604800"/>
            <a:chOff x="4585685" y="14599"/>
            <a:chExt cx="2009799" cy="60480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6" name="Rectangle 15"/>
            <p:cNvSpPr/>
            <p:nvPr/>
          </p:nvSpPr>
          <p:spPr>
            <a:xfrm>
              <a:off x="4585685" y="14599"/>
              <a:ext cx="2009799" cy="604800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4585685" y="14599"/>
              <a:ext cx="2009799" cy="604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kern="1200" dirty="0" smtClean="0"/>
                <a:t>CONNAISSANCE RATIONNELLE</a:t>
              </a:r>
              <a:endParaRPr lang="fr-FR" kern="1200" dirty="0"/>
            </a:p>
          </p:txBody>
        </p:sp>
      </p:grpSp>
      <p:grpSp>
        <p:nvGrpSpPr>
          <p:cNvPr id="13" name="Grouper 12"/>
          <p:cNvGrpSpPr/>
          <p:nvPr/>
        </p:nvGrpSpPr>
        <p:grpSpPr>
          <a:xfrm>
            <a:off x="7460771" y="5823843"/>
            <a:ext cx="2009799" cy="604800"/>
            <a:chOff x="6876856" y="14599"/>
            <a:chExt cx="2009799" cy="60480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4" name="Rectangle 13"/>
            <p:cNvSpPr/>
            <p:nvPr/>
          </p:nvSpPr>
          <p:spPr>
            <a:xfrm>
              <a:off x="6876856" y="14599"/>
              <a:ext cx="2009799" cy="604800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6876856" y="14599"/>
              <a:ext cx="2009799" cy="604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dirty="0" smtClean="0"/>
                <a:t>CONNAISSANCE RESPONSABLE</a:t>
              </a:r>
              <a:endParaRPr lang="fr-FR" kern="1200" dirty="0"/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1252089" y="168483"/>
            <a:ext cx="7417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latin typeface="CF Crayons Regular"/>
                <a:cs typeface="CF Crayons Regular"/>
              </a:rPr>
              <a:t>Les 4 niveaux d’opération de la conscience opérationnelle</a:t>
            </a:r>
            <a:endParaRPr lang="fr-FR" sz="2400" dirty="0">
              <a:solidFill>
                <a:schemeClr val="accent1">
                  <a:lumMod val="75000"/>
                </a:schemeClr>
              </a:solidFill>
              <a:latin typeface="CF Crayons Regular"/>
              <a:cs typeface="CF Crayons Regular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69333" y="6519333"/>
            <a:ext cx="31243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Auteurs : Pierre ANGERS et Colette BOUCHARD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291612491"/>
      </p:ext>
    </p:extLst>
  </p:cSld>
  <p:clrMapOvr>
    <a:masterClrMapping/>
  </p:clrMapOvr>
</p:sld>
</file>

<file path=ppt/theme/theme1.xml><?xml version="1.0" encoding="utf-8"?>
<a:theme xmlns:a="http://schemas.openxmlformats.org/drawingml/2006/main" name="Exercices A5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Exercices A5.potx</Template>
  <TotalTime>9110</TotalTime>
  <Words>138</Words>
  <Application>Microsoft Macintosh PowerPoint</Application>
  <PresentationFormat>Format A4 (210 x 297 mm)</PresentationFormat>
  <Paragraphs>46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Exercices A5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9</cp:revision>
  <dcterms:created xsi:type="dcterms:W3CDTF">2015-10-14T18:13:57Z</dcterms:created>
  <dcterms:modified xsi:type="dcterms:W3CDTF">2017-04-02T20:32:36Z</dcterms:modified>
</cp:coreProperties>
</file>