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81" d="100"/>
          <a:sy n="81" d="100"/>
        </p:scale>
        <p:origin x="-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DC26-7A96-524B-A886-F0475DABC6B2}" type="datetimeFigureOut">
              <a:rPr lang="fr-FR" smtClean="0"/>
              <a:t>19/01/17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FDD2C-A31B-4B49-B4DE-BFA798E54AB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DC26-7A96-524B-A886-F0475DABC6B2}" type="datetimeFigureOut">
              <a:rPr lang="fr-FR" smtClean="0"/>
              <a:t>19/01/17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FDD2C-A31B-4B49-B4DE-BFA798E54AB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DC26-7A96-524B-A886-F0475DABC6B2}" type="datetimeFigureOut">
              <a:rPr lang="fr-FR" smtClean="0"/>
              <a:t>19/01/17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FDD2C-A31B-4B49-B4DE-BFA798E54AB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DC26-7A96-524B-A886-F0475DABC6B2}" type="datetimeFigureOut">
              <a:rPr lang="fr-FR" smtClean="0"/>
              <a:t>19/01/17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FDD2C-A31B-4B49-B4DE-BFA798E54AB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DC26-7A96-524B-A886-F0475DABC6B2}" type="datetimeFigureOut">
              <a:rPr lang="fr-FR" smtClean="0"/>
              <a:t>19/01/17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FDD2C-A31B-4B49-B4DE-BFA798E54AB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DC26-7A96-524B-A886-F0475DABC6B2}" type="datetimeFigureOut">
              <a:rPr lang="fr-FR" smtClean="0"/>
              <a:t>19/01/17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FDD2C-A31B-4B49-B4DE-BFA798E54AB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DC26-7A96-524B-A886-F0475DABC6B2}" type="datetimeFigureOut">
              <a:rPr lang="fr-FR" smtClean="0"/>
              <a:t>19/01/17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FDD2C-A31B-4B49-B4DE-BFA798E54AB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DC26-7A96-524B-A886-F0475DABC6B2}" type="datetimeFigureOut">
              <a:rPr lang="fr-FR" smtClean="0"/>
              <a:t>19/01/17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FDD2C-A31B-4B49-B4DE-BFA798E54AB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DC26-7A96-524B-A886-F0475DABC6B2}" type="datetimeFigureOut">
              <a:rPr lang="fr-FR" smtClean="0"/>
              <a:t>19/01/17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FDD2C-A31B-4B49-B4DE-BFA798E54AB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DC26-7A96-524B-A886-F0475DABC6B2}" type="datetimeFigureOut">
              <a:rPr lang="fr-FR" smtClean="0"/>
              <a:t>19/01/17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FDD2C-A31B-4B49-B4DE-BFA798E54AB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DC26-7A96-524B-A886-F0475DABC6B2}" type="datetimeFigureOut">
              <a:rPr lang="fr-FR" smtClean="0"/>
              <a:t>19/01/17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FDD2C-A31B-4B49-B4DE-BFA798E54AB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CDC26-7A96-524B-A886-F0475DABC6B2}" type="datetimeFigureOut">
              <a:rPr lang="fr-FR" smtClean="0"/>
              <a:t>19/01/17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FDD2C-A31B-4B49-B4DE-BFA798E54AB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5400" dirty="0" smtClean="0"/>
              <a:t>La forêt profonde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Comment les peintres donnent de la profondeur à la forêt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8217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Wood </a:t>
            </a:r>
            <a:r>
              <a:rPr lang="fr-FR" sz="2400" dirty="0" err="1"/>
              <a:t>With</a:t>
            </a:r>
            <a:r>
              <a:rPr lang="fr-FR" sz="2400" dirty="0"/>
              <a:t> </a:t>
            </a:r>
            <a:r>
              <a:rPr lang="fr-FR" sz="2400" dirty="0" err="1"/>
              <a:t>Beech</a:t>
            </a:r>
            <a:r>
              <a:rPr lang="fr-FR" sz="2400" dirty="0"/>
              <a:t> </a:t>
            </a:r>
            <a:r>
              <a:rPr lang="fr-FR" sz="2400" dirty="0" err="1"/>
              <a:t>Trees</a:t>
            </a:r>
            <a:r>
              <a:rPr lang="fr-FR" sz="2400" dirty="0"/>
              <a:t/>
            </a:r>
            <a:br>
              <a:rPr lang="fr-FR" sz="2400" dirty="0"/>
            </a:br>
            <a:r>
              <a:rPr lang="fr-FR" sz="2400" dirty="0" smtClean="0"/>
              <a:t>Piet Mondrian, 1899</a:t>
            </a:r>
            <a:endParaRPr lang="fr-FR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22097" r="-220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04861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err="1" smtClean="0"/>
              <a:t>Winterwald</a:t>
            </a:r>
            <a:r>
              <a:rPr lang="fr-FR" sz="2400" dirty="0"/>
              <a:t/>
            </a:r>
            <a:br>
              <a:rPr lang="fr-FR" sz="2400" dirty="0"/>
            </a:br>
            <a:r>
              <a:rPr lang="fr-FR" sz="2400" dirty="0" err="1" smtClean="0"/>
              <a:t>Anselm</a:t>
            </a:r>
            <a:r>
              <a:rPr lang="fr-FR" sz="2400" dirty="0" smtClean="0"/>
              <a:t> Kiefer, 2010</a:t>
            </a:r>
            <a:endParaRPr lang="fr-FR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2561" r="-25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40701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Grands </a:t>
            </a:r>
            <a:r>
              <a:rPr lang="fr-FR" sz="2400" dirty="0"/>
              <a:t>hêtres, sous-</a:t>
            </a:r>
            <a:r>
              <a:rPr lang="fr-FR" sz="2400" dirty="0" smtClean="0"/>
              <a:t>bois, </a:t>
            </a:r>
            <a:br>
              <a:rPr lang="fr-FR" sz="2400" dirty="0" smtClean="0"/>
            </a:br>
            <a:r>
              <a:rPr lang="fr-FR" sz="2400" dirty="0" smtClean="0"/>
              <a:t>Eugène Boudin, </a:t>
            </a:r>
            <a:r>
              <a:rPr lang="fi-FI" sz="2400" dirty="0"/>
              <a:t>1853</a:t>
            </a:r>
            <a:endParaRPr lang="fr-FR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72175" r="-721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691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 smtClean="0"/>
              <a:t>Sous</a:t>
            </a:r>
            <a:r>
              <a:rPr lang="fr-FR" sz="2400" dirty="0"/>
              <a:t>-bois avec couple,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Vincent </a:t>
            </a:r>
            <a:r>
              <a:rPr lang="fr-FR" sz="2400" dirty="0"/>
              <a:t>Van </a:t>
            </a:r>
            <a:r>
              <a:rPr lang="fr-FR" sz="2400" dirty="0" smtClean="0"/>
              <a:t>Gogh, 1890</a:t>
            </a:r>
            <a:endParaRPr lang="fr-FR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-7618" b="-76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08435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La lisière de la forêt, </a:t>
            </a:r>
            <a:br>
              <a:rPr lang="fr-FR" sz="2400" dirty="0" smtClean="0"/>
            </a:br>
            <a:r>
              <a:rPr lang="fr-FR" sz="2400" dirty="0" smtClean="0"/>
              <a:t>Vincent Van Gogh, 1882</a:t>
            </a:r>
            <a:endParaRPr lang="fr-FR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1248" r="-1124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06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Bois de hêtres, </a:t>
            </a:r>
            <a:br>
              <a:rPr lang="fr-FR" sz="2400" dirty="0" smtClean="0"/>
            </a:br>
            <a:r>
              <a:rPr lang="fr-FR" sz="2400" dirty="0" smtClean="0"/>
              <a:t>Gustav Klimt, 1903 </a:t>
            </a:r>
            <a:endParaRPr lang="fr-FR" sz="24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41241" r="-4124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80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oir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Noir .thmx</Template>
  <TotalTime>597</TotalTime>
  <Words>42</Words>
  <Application>Microsoft Macintosh PowerPoint</Application>
  <PresentationFormat>Présentation à l'écran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Noir</vt:lpstr>
      <vt:lpstr>La forêt profonde</vt:lpstr>
      <vt:lpstr>Wood With Beech Trees Piet Mondrian, 1899</vt:lpstr>
      <vt:lpstr>Winterwald Anselm Kiefer, 2010</vt:lpstr>
      <vt:lpstr>Grands hêtres, sous-bois,  Eugène Boudin, 1853</vt:lpstr>
      <vt:lpstr>Sous-bois avec couple,  Vincent Van Gogh, 1890</vt:lpstr>
      <vt:lpstr>La lisière de la forêt,  Vincent Van Gogh, 1882</vt:lpstr>
      <vt:lpstr>Bois de hêtres,  Gustav Klimt, 1903 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forêt profonde</dc:title>
  <dc:subject/>
  <dc:creator>Marie Gabriel</dc:creator>
  <cp:keywords/>
  <dc:description/>
  <cp:lastModifiedBy>Marie Gabriel</cp:lastModifiedBy>
  <cp:revision>8</cp:revision>
  <dcterms:created xsi:type="dcterms:W3CDTF">2017-01-17T16:21:13Z</dcterms:created>
  <dcterms:modified xsi:type="dcterms:W3CDTF">2017-01-19T19:58:21Z</dcterms:modified>
  <cp:category/>
</cp:coreProperties>
</file>