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5" r:id="rId8"/>
    <p:sldId id="263" r:id="rId9"/>
    <p:sldId id="264" r:id="rId10"/>
    <p:sldId id="262" r:id="rId11"/>
    <p:sldId id="266" r:id="rId12"/>
    <p:sldId id="268" r:id="rId1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250" autoAdjust="0"/>
  </p:normalViewPr>
  <p:slideViewPr>
    <p:cSldViewPr snapToGrid="0" snapToObjects="1">
      <p:cViewPr varScale="1">
        <p:scale>
          <a:sx n="79" d="100"/>
          <a:sy n="79" d="100"/>
        </p:scale>
        <p:origin x="-9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E635-D3E4-ED4C-8096-FBF75A061E60}" type="datetimeFigureOut">
              <a:rPr lang="fr-FR" smtClean="0"/>
              <a:t>23/10/16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579A-6B62-3643-B74B-90666B5155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E635-D3E4-ED4C-8096-FBF75A061E60}" type="datetimeFigureOut">
              <a:rPr lang="fr-FR" smtClean="0"/>
              <a:t>23/10/16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579A-6B62-3643-B74B-90666B5155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E635-D3E4-ED4C-8096-FBF75A061E60}" type="datetimeFigureOut">
              <a:rPr lang="fr-FR" smtClean="0"/>
              <a:t>23/10/16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579A-6B62-3643-B74B-90666B5155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E635-D3E4-ED4C-8096-FBF75A061E60}" type="datetimeFigureOut">
              <a:rPr lang="fr-FR" smtClean="0"/>
              <a:t>23/10/16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579A-6B62-3643-B74B-90666B5155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E635-D3E4-ED4C-8096-FBF75A061E60}" type="datetimeFigureOut">
              <a:rPr lang="fr-FR" smtClean="0"/>
              <a:t>23/10/16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579A-6B62-3643-B74B-90666B5155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E635-D3E4-ED4C-8096-FBF75A061E60}" type="datetimeFigureOut">
              <a:rPr lang="fr-FR" smtClean="0"/>
              <a:t>23/10/16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579A-6B62-3643-B74B-90666B5155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E635-D3E4-ED4C-8096-FBF75A061E60}" type="datetimeFigureOut">
              <a:rPr lang="fr-FR" smtClean="0"/>
              <a:t>23/10/16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579A-6B62-3643-B74B-90666B5155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E635-D3E4-ED4C-8096-FBF75A061E60}" type="datetimeFigureOut">
              <a:rPr lang="fr-FR" smtClean="0"/>
              <a:t>23/10/16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579A-6B62-3643-B74B-90666B5155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E635-D3E4-ED4C-8096-FBF75A061E60}" type="datetimeFigureOut">
              <a:rPr lang="fr-FR" smtClean="0"/>
              <a:t>23/10/16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579A-6B62-3643-B74B-90666B5155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E635-D3E4-ED4C-8096-FBF75A061E60}" type="datetimeFigureOut">
              <a:rPr lang="fr-FR" smtClean="0"/>
              <a:t>23/10/16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579A-6B62-3643-B74B-90666B5155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E635-D3E4-ED4C-8096-FBF75A061E60}" type="datetimeFigureOut">
              <a:rPr lang="fr-FR" smtClean="0"/>
              <a:t>23/10/16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579A-6B62-3643-B74B-90666B5155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0E635-D3E4-ED4C-8096-FBF75A061E60}" type="datetimeFigureOut">
              <a:rPr lang="fr-FR" smtClean="0"/>
              <a:t>23/10/16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B579A-6B62-3643-B74B-90666B5155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888858"/>
            <a:ext cx="2286000" cy="1470025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yuthaya"/>
                <a:cs typeface="Ayuthaya"/>
              </a:rPr>
              <a:t>JAZZ</a:t>
            </a:r>
            <a:endParaRPr lang="fr-FR" sz="6600" dirty="0">
              <a:latin typeface="Ayuthaya"/>
              <a:cs typeface="Ayuthaya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052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Henri MATISSE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81294" y="1600200"/>
            <a:ext cx="5205506" cy="4525963"/>
          </a:xfrm>
        </p:spPr>
        <p:txBody>
          <a:bodyPr/>
          <a:lstStyle/>
          <a:p>
            <a:r>
              <a:rPr lang="fr-FR" dirty="0" smtClean="0"/>
              <a:t>Artiste français né en 1869 et mort en 1954. </a:t>
            </a:r>
          </a:p>
          <a:p>
            <a:r>
              <a:rPr lang="fr-FR" dirty="0" smtClean="0"/>
              <a:t>En 1941, il ne peut plus peindre, il se met à découper.</a:t>
            </a:r>
          </a:p>
          <a:p>
            <a:r>
              <a:rPr lang="fr-FR" dirty="0" smtClean="0"/>
              <a:t>Avec ses découpages, il fait un livre qu’il appelle </a:t>
            </a:r>
            <a:r>
              <a:rPr lang="fr-FR" i="1" dirty="0" smtClean="0"/>
              <a:t>Jazz</a:t>
            </a:r>
            <a:r>
              <a:rPr lang="fr-FR" dirty="0" smtClean="0"/>
              <a:t>.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00200"/>
            <a:ext cx="26416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800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254000"/>
            <a:ext cx="84582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81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00" y="0"/>
            <a:ext cx="46195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94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531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32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>
                <a:latin typeface="Ayuthaya"/>
                <a:cs typeface="Ayuthaya"/>
              </a:rPr>
              <a:t>D’autres artistes inspirés par le jazz : </a:t>
            </a:r>
            <a:endParaRPr lang="fr-FR" dirty="0">
              <a:latin typeface="Ayuthaya"/>
              <a:cs typeface="Ayuthaya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172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571" y="254000"/>
            <a:ext cx="4495800" cy="635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2780" y="1466334"/>
            <a:ext cx="184520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dirty="0" smtClean="0">
                <a:latin typeface="Ayuthaya"/>
                <a:cs typeface="Ayuthaya"/>
              </a:rPr>
              <a:t>Keith </a:t>
            </a:r>
            <a:r>
              <a:rPr lang="fr-FR" dirty="0" err="1" smtClean="0">
                <a:latin typeface="Ayuthaya"/>
                <a:cs typeface="Ayuthaya"/>
              </a:rPr>
              <a:t>Haring</a:t>
            </a:r>
            <a:endParaRPr lang="fr-FR" dirty="0">
              <a:latin typeface="Ayuthaya"/>
              <a:cs typeface="Ayuthaya"/>
            </a:endParaRPr>
          </a:p>
          <a:p>
            <a:pPr algn="ctr"/>
            <a:endParaRPr lang="fr-FR" dirty="0">
              <a:latin typeface="Ayuthaya"/>
              <a:cs typeface="Ayuthaya"/>
            </a:endParaRPr>
          </a:p>
          <a:p>
            <a:pPr algn="ctr"/>
            <a:r>
              <a:rPr lang="fr-FR" i="1" dirty="0" err="1" smtClean="0">
                <a:latin typeface="Ayuthaya"/>
                <a:cs typeface="Ayuthaya"/>
              </a:rPr>
              <a:t>Ohne</a:t>
            </a:r>
            <a:r>
              <a:rPr lang="fr-FR" i="1" dirty="0" smtClean="0">
                <a:latin typeface="Ayuthaya"/>
                <a:cs typeface="Ayuthaya"/>
              </a:rPr>
              <a:t> </a:t>
            </a:r>
            <a:r>
              <a:rPr lang="fr-FR" i="1" dirty="0" err="1" smtClean="0">
                <a:latin typeface="Ayuthaya"/>
                <a:cs typeface="Ayuthaya"/>
              </a:rPr>
              <a:t>Titel</a:t>
            </a:r>
            <a:endParaRPr lang="fr-FR" i="1" dirty="0">
              <a:latin typeface="Ayuthaya"/>
              <a:cs typeface="Ayuthaya"/>
            </a:endParaRPr>
          </a:p>
        </p:txBody>
      </p:sp>
    </p:spTree>
    <p:extLst>
      <p:ext uri="{BB962C8B-B14F-4D97-AF65-F5344CB8AC3E}">
        <p14:creationId xmlns:p14="http://schemas.microsoft.com/office/powerpoint/2010/main" val="2576882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341" y="1524000"/>
            <a:ext cx="5270500" cy="37973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0" y="2093276"/>
            <a:ext cx="34693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>
                <a:latin typeface="Ayuthaya"/>
                <a:cs typeface="Ayuthaya"/>
              </a:rPr>
              <a:t>Romare</a:t>
            </a:r>
            <a:r>
              <a:rPr lang="fr-FR" dirty="0">
                <a:latin typeface="Ayuthaya"/>
                <a:cs typeface="Ayuthaya"/>
              </a:rPr>
              <a:t> Howard </a:t>
            </a:r>
            <a:r>
              <a:rPr lang="fr-FR" dirty="0" err="1" smtClean="0">
                <a:latin typeface="Ayuthaya"/>
                <a:cs typeface="Ayuthaya"/>
              </a:rPr>
              <a:t>Bearden</a:t>
            </a:r>
            <a:r>
              <a:rPr lang="fr-FR" dirty="0" smtClean="0">
                <a:latin typeface="Ayuthaya"/>
                <a:cs typeface="Ayuthaya"/>
              </a:rPr>
              <a:t> : </a:t>
            </a:r>
          </a:p>
          <a:p>
            <a:pPr algn="ctr"/>
            <a:endParaRPr lang="fr-FR" dirty="0" smtClean="0">
              <a:latin typeface="Ayuthaya"/>
              <a:cs typeface="Ayuthaya"/>
            </a:endParaRPr>
          </a:p>
          <a:p>
            <a:pPr algn="ctr"/>
            <a:r>
              <a:rPr lang="fr-FR" i="1" dirty="0" smtClean="0">
                <a:latin typeface="Ayuthaya"/>
                <a:cs typeface="Ayuthaya"/>
              </a:rPr>
              <a:t>Hommage to Duke, </a:t>
            </a:r>
            <a:r>
              <a:rPr lang="fr-FR" i="1" dirty="0" err="1" smtClean="0">
                <a:latin typeface="Ayuthaya"/>
                <a:cs typeface="Ayuthaya"/>
              </a:rPr>
              <a:t>Bassie</a:t>
            </a:r>
            <a:r>
              <a:rPr lang="fr-FR" i="1" dirty="0" smtClean="0">
                <a:latin typeface="Ayuthaya"/>
                <a:cs typeface="Ayuthaya"/>
              </a:rPr>
              <a:t> and Louis</a:t>
            </a:r>
            <a:endParaRPr lang="fr-FR" i="1" dirty="0">
              <a:latin typeface="Ayuthaya"/>
              <a:cs typeface="Ayuthaya"/>
            </a:endParaRPr>
          </a:p>
        </p:txBody>
      </p:sp>
    </p:spTree>
    <p:extLst>
      <p:ext uri="{BB962C8B-B14F-4D97-AF65-F5344CB8AC3E}">
        <p14:creationId xmlns:p14="http://schemas.microsoft.com/office/powerpoint/2010/main" val="976975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645" y="313764"/>
            <a:ext cx="6215531" cy="623047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62077" y="1225176"/>
            <a:ext cx="17081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latin typeface="Ayuthaya"/>
                <a:cs typeface="Ayuthaya"/>
              </a:rPr>
              <a:t>Jean-Michel </a:t>
            </a:r>
          </a:p>
          <a:p>
            <a:pPr algn="ctr"/>
            <a:r>
              <a:rPr lang="fr-FR" dirty="0" err="1" smtClean="0">
                <a:latin typeface="Ayuthaya"/>
                <a:cs typeface="Ayuthaya"/>
              </a:rPr>
              <a:t>Basquiat</a:t>
            </a:r>
            <a:endParaRPr lang="fr-FR" dirty="0">
              <a:latin typeface="Ayuthaya"/>
              <a:cs typeface="Ayuthaya"/>
            </a:endParaRPr>
          </a:p>
          <a:p>
            <a:pPr algn="ctr"/>
            <a:r>
              <a:rPr lang="fr-FR" dirty="0" smtClean="0">
                <a:latin typeface="Ayuthaya"/>
                <a:cs typeface="Ayuthaya"/>
              </a:rPr>
              <a:t> </a:t>
            </a:r>
          </a:p>
          <a:p>
            <a:pPr algn="ctr"/>
            <a:r>
              <a:rPr lang="fr-FR" i="1" dirty="0">
                <a:latin typeface="Ayuthaya"/>
                <a:cs typeface="Ayuthaya"/>
              </a:rPr>
              <a:t>T</a:t>
            </a:r>
            <a:r>
              <a:rPr lang="fr-FR" i="1" dirty="0" smtClean="0">
                <a:latin typeface="Ayuthaya"/>
                <a:cs typeface="Ayuthaya"/>
              </a:rPr>
              <a:t>rompette </a:t>
            </a:r>
            <a:endParaRPr lang="fr-FR" i="1" dirty="0">
              <a:latin typeface="Ayuthaya"/>
              <a:cs typeface="Ayuthaya"/>
            </a:endParaRPr>
          </a:p>
        </p:txBody>
      </p:sp>
    </p:spTree>
    <p:extLst>
      <p:ext uri="{BB962C8B-B14F-4D97-AF65-F5344CB8AC3E}">
        <p14:creationId xmlns:p14="http://schemas.microsoft.com/office/powerpoint/2010/main" val="1802860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841" y="0"/>
            <a:ext cx="5152087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62077" y="1225176"/>
            <a:ext cx="17081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latin typeface="Ayuthaya"/>
                <a:cs typeface="Ayuthaya"/>
              </a:rPr>
              <a:t>Jean-Michel </a:t>
            </a:r>
          </a:p>
          <a:p>
            <a:pPr algn="ctr"/>
            <a:r>
              <a:rPr lang="fr-FR" dirty="0" err="1" smtClean="0">
                <a:latin typeface="Ayuthaya"/>
                <a:cs typeface="Ayuthaya"/>
              </a:rPr>
              <a:t>Basquiat</a:t>
            </a:r>
            <a:endParaRPr lang="fr-FR" dirty="0">
              <a:latin typeface="Ayuthaya"/>
              <a:cs typeface="Ayuthaya"/>
            </a:endParaRPr>
          </a:p>
          <a:p>
            <a:pPr algn="ctr"/>
            <a:r>
              <a:rPr lang="fr-FR" dirty="0" smtClean="0">
                <a:latin typeface="Ayuthaya"/>
                <a:cs typeface="Ayuthaya"/>
              </a:rPr>
              <a:t> </a:t>
            </a:r>
          </a:p>
          <a:p>
            <a:pPr algn="ctr"/>
            <a:r>
              <a:rPr lang="fr-FR" i="1" dirty="0" smtClean="0">
                <a:latin typeface="Ayuthaya"/>
                <a:cs typeface="Ayuthaya"/>
              </a:rPr>
              <a:t>Jazz </a:t>
            </a:r>
            <a:endParaRPr lang="fr-FR" i="1" dirty="0">
              <a:latin typeface="Ayuthaya"/>
              <a:cs typeface="Ayuthaya"/>
            </a:endParaRPr>
          </a:p>
        </p:txBody>
      </p:sp>
    </p:spTree>
    <p:extLst>
      <p:ext uri="{BB962C8B-B14F-4D97-AF65-F5344CB8AC3E}">
        <p14:creationId xmlns:p14="http://schemas.microsoft.com/office/powerpoint/2010/main" val="2461513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46597"/>
      </p:ext>
    </p:extLst>
  </p:cSld>
  <p:clrMapOvr>
    <a:masterClrMapping/>
  </p:clrMapOvr>
</p:sld>
</file>

<file path=ppt/theme/theme1.xml><?xml version="1.0" encoding="utf-8"?>
<a:theme xmlns:a="http://schemas.openxmlformats.org/drawingml/2006/main" name="Noir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Noir .thmx</Template>
  <TotalTime>164</TotalTime>
  <Words>74</Words>
  <Application>Microsoft Macintosh PowerPoint</Application>
  <PresentationFormat>Présentation à l'écran (4:3)</PresentationFormat>
  <Paragraphs>20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Noir</vt:lpstr>
      <vt:lpstr>JAZZ</vt:lpstr>
      <vt:lpstr>Henri MATISSE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JAZZ</dc:title>
  <dc:creator>Marie Gabriel</dc:creator>
  <cp:lastModifiedBy>Marie Gabriel</cp:lastModifiedBy>
  <cp:revision>8</cp:revision>
  <dcterms:created xsi:type="dcterms:W3CDTF">2016-10-12T18:16:54Z</dcterms:created>
  <dcterms:modified xsi:type="dcterms:W3CDTF">2016-10-23T18:22:27Z</dcterms:modified>
</cp:coreProperties>
</file>