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28" autoAdjust="0"/>
  </p:normalViewPr>
  <p:slideViewPr>
    <p:cSldViewPr snapToGrid="0" snapToObjects="1" showGuides="1">
      <p:cViewPr varScale="1">
        <p:scale>
          <a:sx n="67" d="100"/>
          <a:sy n="67" d="100"/>
        </p:scale>
        <p:origin x="-1632" y="-12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23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31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1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45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91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0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57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50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56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64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79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7CEFC-EE94-354E-9A16-2DC6526422C2}" type="datetimeFigureOut">
              <a:rPr lang="fr-FR" smtClean="0"/>
              <a:t>27/08/16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75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606651" cy="9906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Pef-Liste-Generale-Des-Enfants-Du-Monde-Livre-895428616_L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067" t="3435" r="21719" b="6718"/>
          <a:stretch/>
        </p:blipFill>
        <p:spPr>
          <a:xfrm>
            <a:off x="2654099" y="0"/>
            <a:ext cx="4203902" cy="98838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54099" y="1478437"/>
            <a:ext cx="436030" cy="85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2635142" y="2502735"/>
            <a:ext cx="1289132" cy="85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924274" y="2787051"/>
            <a:ext cx="436030" cy="85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2654098" y="3639995"/>
            <a:ext cx="1497669" cy="142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654099" y="5060803"/>
            <a:ext cx="2521392" cy="494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2426605" y="7013864"/>
            <a:ext cx="1497669" cy="85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635142" y="8226940"/>
            <a:ext cx="767791" cy="85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710921" y="0"/>
            <a:ext cx="3848442" cy="8763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fr-FR" sz="3600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Classe de CP</a:t>
            </a:r>
          </a:p>
          <a:p>
            <a:pPr>
              <a:lnSpc>
                <a:spcPct val="130000"/>
              </a:lnSpc>
            </a:pPr>
            <a:r>
              <a:rPr lang="fr-FR" sz="6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Liste générale de tous </a:t>
            </a:r>
          </a:p>
          <a:p>
            <a:pPr>
              <a:lnSpc>
                <a:spcPct val="130000"/>
              </a:lnSpc>
            </a:pPr>
            <a:r>
              <a:rPr lang="fr-FR" sz="6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les enfants de la classe</a:t>
            </a:r>
            <a:endParaRPr lang="fr-FR" sz="6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160190"/>
      </p:ext>
    </p:extLst>
  </p:cSld>
  <p:clrMapOvr>
    <a:masterClrMapping/>
  </p:clrMapOvr>
</p:sld>
</file>

<file path=ppt/theme/theme1.xml><?xml version="1.0" encoding="utf-8"?>
<a:theme xmlns:a="http://schemas.openxmlformats.org/drawingml/2006/main" name="Fiche exerc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Fiche exercice.potx</Template>
  <TotalTime>9</TotalTime>
  <Words>12</Words>
  <Application>Microsoft Macintosh PowerPoint</Application>
  <PresentationFormat>Format A4 (210 x 297 mm)</PresentationFormat>
  <Paragraphs>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Fiche exercice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2</cp:revision>
  <dcterms:created xsi:type="dcterms:W3CDTF">2015-09-08T07:25:30Z</dcterms:created>
  <dcterms:modified xsi:type="dcterms:W3CDTF">2016-08-27T20:00:26Z</dcterms:modified>
</cp:coreProperties>
</file>