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3" autoAdjust="0"/>
  </p:normalViewPr>
  <p:slideViewPr>
    <p:cSldViewPr snapToGrid="0" snapToObjects="1" showGuides="1">
      <p:cViewPr varScale="1">
        <p:scale>
          <a:sx n="97" d="100"/>
          <a:sy n="97" d="100"/>
        </p:scale>
        <p:origin x="-512" y="-1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99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9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86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7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33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02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46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83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17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86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26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8D625-3917-6541-B143-5D5A8B330DBE}" type="datetimeFigureOut">
              <a:rPr lang="fr-FR" smtClean="0"/>
              <a:t>13/07/16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5D9E9-3BB6-7E47-B0AA-BFA043B863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2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13092" y="0"/>
            <a:ext cx="4909631" cy="6186308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algn="ctr"/>
            <a:r>
              <a:rPr lang="fr-FR" sz="2400" dirty="0" smtClean="0">
                <a:latin typeface="BudmoJiggler-Regular"/>
                <a:cs typeface="BudmoJiggler-Regular"/>
              </a:rPr>
              <a:t>Dans l’auto</a:t>
            </a:r>
          </a:p>
          <a:p>
            <a:endParaRPr lang="fr-FR" sz="1200" dirty="0"/>
          </a:p>
          <a:p>
            <a:pPr algn="ctr"/>
            <a:r>
              <a:rPr lang="fr-FR" sz="1400" b="1" dirty="0" smtClean="0"/>
              <a:t>Dans l’auto, dans l’auto, on est assis sans bouger</a:t>
            </a:r>
          </a:p>
          <a:p>
            <a:pPr algn="ctr"/>
            <a:r>
              <a:rPr lang="fr-FR" sz="1400" b="1" dirty="0" smtClean="0"/>
              <a:t>Dans l’auto, dans l’auto, on est là pour regarder</a:t>
            </a:r>
          </a:p>
          <a:p>
            <a:endParaRPr lang="fr-FR" sz="1200" dirty="0"/>
          </a:p>
          <a:p>
            <a:endParaRPr lang="fr-FR" sz="1200" dirty="0" smtClean="0"/>
          </a:p>
          <a:p>
            <a:r>
              <a:rPr lang="fr-FR" sz="1400" dirty="0" smtClean="0"/>
              <a:t>1. Le monsieur bien habillé, qui se met les doigts dans l’nez,</a:t>
            </a:r>
          </a:p>
          <a:p>
            <a:r>
              <a:rPr lang="fr-FR" sz="1400" dirty="0" smtClean="0"/>
              <a:t>Le monsieur très élégant, qui tape sur son volant.</a:t>
            </a:r>
          </a:p>
          <a:p>
            <a:endParaRPr lang="fr-FR" sz="1400" dirty="0"/>
          </a:p>
          <a:p>
            <a:r>
              <a:rPr lang="fr-FR" sz="1400" dirty="0" smtClean="0"/>
              <a:t>2. Une voiture toute cabossée, en panne sur la chaussée</a:t>
            </a:r>
          </a:p>
          <a:p>
            <a:r>
              <a:rPr lang="fr-FR" sz="1400" dirty="0" smtClean="0"/>
              <a:t>Tout l’monde klaxonne dans la rue, </a:t>
            </a:r>
            <a:r>
              <a:rPr lang="fr-FR" sz="1400" dirty="0" smtClean="0"/>
              <a:t>mais elle ne démarre plus !</a:t>
            </a:r>
            <a:endParaRPr lang="fr-FR" sz="1400" dirty="0"/>
          </a:p>
          <a:p>
            <a:endParaRPr lang="fr-FR" sz="1400" dirty="0"/>
          </a:p>
          <a:p>
            <a:r>
              <a:rPr lang="fr-FR" sz="1400" dirty="0" smtClean="0"/>
              <a:t>3. Sur le parking, bien caché, un monsieur s’est arr</a:t>
            </a:r>
            <a:r>
              <a:rPr lang="fr-FR" sz="1400" dirty="0" smtClean="0"/>
              <a:t>êté,</a:t>
            </a:r>
          </a:p>
          <a:p>
            <a:r>
              <a:rPr lang="fr-FR" sz="1400" dirty="0"/>
              <a:t>I</a:t>
            </a:r>
            <a:r>
              <a:rPr lang="fr-FR" sz="1400" dirty="0" smtClean="0"/>
              <a:t>l regarde les pissenlits, pendant c’temps il fait pipi !</a:t>
            </a:r>
          </a:p>
          <a:p>
            <a:endParaRPr lang="fr-FR" sz="1400" dirty="0"/>
          </a:p>
          <a:p>
            <a:r>
              <a:rPr lang="fr-FR" sz="1400" dirty="0" smtClean="0"/>
              <a:t>4. Il y a eu un p’tit accident, une dame sort en courant,</a:t>
            </a:r>
          </a:p>
          <a:p>
            <a:r>
              <a:rPr lang="fr-FR" sz="1400" dirty="0" smtClean="0"/>
              <a:t>Le chauffeur d’la camionnette, elle lui tape sur la t</a:t>
            </a:r>
            <a:r>
              <a:rPr lang="fr-FR" sz="1400" dirty="0" smtClean="0"/>
              <a:t>ête</a:t>
            </a:r>
          </a:p>
          <a:p>
            <a:endParaRPr lang="fr-FR" sz="1400" dirty="0"/>
          </a:p>
          <a:p>
            <a:r>
              <a:rPr lang="fr-FR" sz="1400" dirty="0" smtClean="0"/>
              <a:t>5. Au feu rouge une grand maman, toute seule derrière son volant,</a:t>
            </a:r>
          </a:p>
          <a:p>
            <a:r>
              <a:rPr lang="fr-FR" sz="1400" dirty="0" smtClean="0"/>
              <a:t>Fait des gestes avec les bras, chante comme à l’opéra</a:t>
            </a:r>
          </a:p>
          <a:p>
            <a:endParaRPr lang="fr-FR" sz="1400" dirty="0" smtClean="0"/>
          </a:p>
          <a:p>
            <a:r>
              <a:rPr lang="fr-FR" sz="1400" dirty="0" smtClean="0"/>
              <a:t>6. Même papa s’est énervé, quand un camion l’a doublé, </a:t>
            </a:r>
          </a:p>
          <a:p>
            <a:r>
              <a:rPr lang="fr-FR" sz="1400" dirty="0" smtClean="0"/>
              <a:t>Et maman ça c’est nouveau, elle a dit plein de gros mots!</a:t>
            </a:r>
          </a:p>
          <a:p>
            <a:endParaRPr lang="fr-FR" sz="1200" dirty="0"/>
          </a:p>
          <a:p>
            <a:endParaRPr lang="fr-FR" sz="1100" dirty="0"/>
          </a:p>
          <a:p>
            <a:endParaRPr lang="fr-FR" sz="1100" dirty="0" smtClean="0"/>
          </a:p>
          <a:p>
            <a:endParaRPr lang="fr-FR" sz="1100" dirty="0"/>
          </a:p>
          <a:p>
            <a:endParaRPr lang="fr-FR" sz="11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684" t="7018" r="8137" b="9543"/>
          <a:stretch/>
        </p:blipFill>
        <p:spPr>
          <a:xfrm>
            <a:off x="1440159" y="5207656"/>
            <a:ext cx="2249224" cy="165034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035645" y="0"/>
            <a:ext cx="4909631" cy="6186308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algn="ctr"/>
            <a:r>
              <a:rPr lang="fr-FR" sz="2400" dirty="0" smtClean="0">
                <a:latin typeface="BudmoJiggler-Regular"/>
                <a:cs typeface="BudmoJiggler-Regular"/>
              </a:rPr>
              <a:t>Dans l’auto</a:t>
            </a:r>
          </a:p>
          <a:p>
            <a:endParaRPr lang="fr-FR" sz="1200" dirty="0"/>
          </a:p>
          <a:p>
            <a:pPr algn="ctr"/>
            <a:r>
              <a:rPr lang="fr-FR" sz="1400" b="1" dirty="0" smtClean="0"/>
              <a:t>Dans l’auto, dans l’auto, on est assis sans bouger</a:t>
            </a:r>
          </a:p>
          <a:p>
            <a:pPr algn="ctr"/>
            <a:r>
              <a:rPr lang="fr-FR" sz="1400" b="1" dirty="0" smtClean="0"/>
              <a:t>Dans l’auto, dans l’auto, on est là pour regarder</a:t>
            </a:r>
          </a:p>
          <a:p>
            <a:endParaRPr lang="fr-FR" sz="1200" dirty="0"/>
          </a:p>
          <a:p>
            <a:endParaRPr lang="fr-FR" sz="1200" dirty="0" smtClean="0"/>
          </a:p>
          <a:p>
            <a:r>
              <a:rPr lang="fr-FR" sz="1400" dirty="0" smtClean="0"/>
              <a:t>1. Le monsieur bien habillé, qui se met les doigts dans l’nez,</a:t>
            </a:r>
          </a:p>
          <a:p>
            <a:r>
              <a:rPr lang="fr-FR" sz="1400" dirty="0" smtClean="0"/>
              <a:t>Le monsieur très élégant, qui tape sur son volant.</a:t>
            </a:r>
          </a:p>
          <a:p>
            <a:endParaRPr lang="fr-FR" sz="1400" dirty="0"/>
          </a:p>
          <a:p>
            <a:r>
              <a:rPr lang="fr-FR" sz="1400" dirty="0" smtClean="0"/>
              <a:t>2. Une voiture toute cabossée, en panne sur la chaussée</a:t>
            </a:r>
          </a:p>
          <a:p>
            <a:r>
              <a:rPr lang="fr-FR" sz="1400" dirty="0" smtClean="0"/>
              <a:t>Tout l’monde klaxonne dans la rue, </a:t>
            </a:r>
            <a:r>
              <a:rPr lang="fr-FR" sz="1400" dirty="0" smtClean="0"/>
              <a:t>mais elle ne démarre plus !</a:t>
            </a:r>
            <a:endParaRPr lang="fr-FR" sz="1400" dirty="0"/>
          </a:p>
          <a:p>
            <a:endParaRPr lang="fr-FR" sz="1400" dirty="0"/>
          </a:p>
          <a:p>
            <a:r>
              <a:rPr lang="fr-FR" sz="1400" dirty="0" smtClean="0"/>
              <a:t>3. Sur le parking, bien caché, un monsieur s’est arr</a:t>
            </a:r>
            <a:r>
              <a:rPr lang="fr-FR" sz="1400" dirty="0" smtClean="0"/>
              <a:t>êté,</a:t>
            </a:r>
          </a:p>
          <a:p>
            <a:r>
              <a:rPr lang="fr-FR" sz="1400" dirty="0"/>
              <a:t>I</a:t>
            </a:r>
            <a:r>
              <a:rPr lang="fr-FR" sz="1400" dirty="0" smtClean="0"/>
              <a:t>l regarde les pissenlits, pendant c’temps il fait pipi !</a:t>
            </a:r>
          </a:p>
          <a:p>
            <a:endParaRPr lang="fr-FR" sz="1400" dirty="0"/>
          </a:p>
          <a:p>
            <a:r>
              <a:rPr lang="fr-FR" sz="1400" dirty="0" smtClean="0"/>
              <a:t>4. Il y a eu un p’tit accident, une dame sort en courant,</a:t>
            </a:r>
          </a:p>
          <a:p>
            <a:r>
              <a:rPr lang="fr-FR" sz="1400" dirty="0" smtClean="0"/>
              <a:t>Le chauffeur d’la camionnette, elle lui tape sur la t</a:t>
            </a:r>
            <a:r>
              <a:rPr lang="fr-FR" sz="1400" dirty="0" smtClean="0"/>
              <a:t>ête</a:t>
            </a:r>
          </a:p>
          <a:p>
            <a:endParaRPr lang="fr-FR" sz="1400" dirty="0"/>
          </a:p>
          <a:p>
            <a:r>
              <a:rPr lang="fr-FR" sz="1400" dirty="0" smtClean="0"/>
              <a:t>5. Au feu rouge une grand maman, toute seule derrière son volant,</a:t>
            </a:r>
          </a:p>
          <a:p>
            <a:r>
              <a:rPr lang="fr-FR" sz="1400" dirty="0" smtClean="0"/>
              <a:t>Fait des gestes avec les bras, chante comme à l’opéra</a:t>
            </a:r>
          </a:p>
          <a:p>
            <a:endParaRPr lang="fr-FR" sz="1400" dirty="0" smtClean="0"/>
          </a:p>
          <a:p>
            <a:r>
              <a:rPr lang="fr-FR" sz="1400" dirty="0" smtClean="0"/>
              <a:t>6. Même papa s’est énervé, quand un camion l’a doublé, </a:t>
            </a:r>
          </a:p>
          <a:p>
            <a:r>
              <a:rPr lang="fr-FR" sz="1400" dirty="0" smtClean="0"/>
              <a:t>Et maman ça c’est nouveau, elle a dit plein de gros mots!</a:t>
            </a:r>
          </a:p>
          <a:p>
            <a:endParaRPr lang="fr-FR" sz="1200" dirty="0"/>
          </a:p>
          <a:p>
            <a:endParaRPr lang="fr-FR" sz="1100" dirty="0"/>
          </a:p>
          <a:p>
            <a:endParaRPr lang="fr-FR" sz="1100" dirty="0" smtClean="0"/>
          </a:p>
          <a:p>
            <a:endParaRPr lang="fr-FR" sz="1100" dirty="0"/>
          </a:p>
          <a:p>
            <a:endParaRPr lang="fr-FR" sz="11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684" t="7018" r="8137" b="9543"/>
          <a:stretch/>
        </p:blipFill>
        <p:spPr>
          <a:xfrm>
            <a:off x="6554356" y="5207656"/>
            <a:ext cx="2249224" cy="165034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927703" y="5207656"/>
            <a:ext cx="7963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Jean René</a:t>
            </a:r>
            <a:endParaRPr lang="fr-FR" sz="1100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9109695" y="5207656"/>
            <a:ext cx="7963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Jean René</a:t>
            </a:r>
            <a:endParaRPr lang="fr-FR" sz="1100" i="1" dirty="0"/>
          </a:p>
        </p:txBody>
      </p:sp>
    </p:spTree>
    <p:extLst>
      <p:ext uri="{BB962C8B-B14F-4D97-AF65-F5344CB8AC3E}">
        <p14:creationId xmlns:p14="http://schemas.microsoft.com/office/powerpoint/2010/main" val="151022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6111" y="19096"/>
            <a:ext cx="4577858" cy="5416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BudmoJiggler-Regular"/>
                <a:ea typeface="ヒラギノ明朝 ProN W3"/>
                <a:cs typeface="BudmoJiggler-Regular"/>
              </a:rPr>
              <a:t>Trop d’autos</a:t>
            </a:r>
          </a:p>
          <a:p>
            <a:endParaRPr lang="fr-FR" sz="1400" dirty="0"/>
          </a:p>
          <a:p>
            <a:r>
              <a:rPr lang="fr-FR" sz="1400" dirty="0" smtClean="0"/>
              <a:t>1. Dans le joli p’tit parc, où je joue tous les jours,</a:t>
            </a:r>
          </a:p>
          <a:p>
            <a:r>
              <a:rPr lang="fr-FR" sz="1400" dirty="0" smtClean="0"/>
              <a:t>Ça ne sent pas très bon, car il y a au carrefour :</a:t>
            </a:r>
          </a:p>
          <a:p>
            <a:endParaRPr lang="fr-FR" sz="1400" dirty="0"/>
          </a:p>
          <a:p>
            <a:pPr algn="ctr"/>
            <a:r>
              <a:rPr lang="fr-FR" sz="1400" b="1" dirty="0" smtClean="0"/>
              <a:t>Beaucoup, beaucoup trop, </a:t>
            </a:r>
          </a:p>
          <a:p>
            <a:pPr algn="ctr"/>
            <a:r>
              <a:rPr lang="fr-FR" sz="1400" b="1" dirty="0"/>
              <a:t>T</a:t>
            </a:r>
            <a:r>
              <a:rPr lang="fr-FR" sz="1400" b="1" dirty="0" smtClean="0"/>
              <a:t>rop d’autos, trop d’autos, trop d’autos</a:t>
            </a:r>
          </a:p>
          <a:p>
            <a:pPr algn="ctr"/>
            <a:r>
              <a:rPr lang="fr-FR" sz="1400" b="1" dirty="0" smtClean="0"/>
              <a:t>Il faudrait plutôt</a:t>
            </a:r>
          </a:p>
          <a:p>
            <a:pPr algn="ctr"/>
            <a:r>
              <a:rPr lang="fr-FR" sz="1400" b="1" dirty="0"/>
              <a:t>D</a:t>
            </a:r>
            <a:r>
              <a:rPr lang="fr-FR" sz="1400" b="1" dirty="0" smtClean="0"/>
              <a:t>es vélos, des vélos, des vélos ! </a:t>
            </a:r>
          </a:p>
          <a:p>
            <a:endParaRPr lang="fr-FR" sz="1400" dirty="0" smtClean="0"/>
          </a:p>
          <a:p>
            <a:endParaRPr lang="fr-FR" sz="1400" dirty="0"/>
          </a:p>
          <a:p>
            <a:r>
              <a:rPr lang="fr-FR" sz="1400" dirty="0" smtClean="0"/>
              <a:t>2. Quand j’arrive à l’école, juste devant la rue, </a:t>
            </a:r>
            <a:endParaRPr lang="fr-FR" sz="1400" dirty="0"/>
          </a:p>
          <a:p>
            <a:r>
              <a:rPr lang="fr-FR" sz="1400" dirty="0"/>
              <a:t>J</a:t>
            </a:r>
            <a:r>
              <a:rPr lang="fr-FR" sz="1400" dirty="0" smtClean="0"/>
              <a:t>e n’ose pas traverser, car il passe sans arrêt :</a:t>
            </a:r>
          </a:p>
          <a:p>
            <a:endParaRPr lang="fr-FR" sz="1400" dirty="0"/>
          </a:p>
          <a:p>
            <a:r>
              <a:rPr lang="fr-FR" sz="1400" dirty="0" smtClean="0"/>
              <a:t>3. Les courses, ça m’agace, il y a toujours la foule</a:t>
            </a:r>
          </a:p>
          <a:p>
            <a:r>
              <a:rPr lang="fr-FR" sz="1400" dirty="0" smtClean="0"/>
              <a:t>Si on ne trouve pas d’place, c’est bien sûr parce qu’il roule :</a:t>
            </a:r>
          </a:p>
          <a:p>
            <a:endParaRPr lang="fr-FR" sz="1400" dirty="0"/>
          </a:p>
          <a:p>
            <a:r>
              <a:rPr lang="fr-FR" sz="1400" dirty="0" smtClean="0"/>
              <a:t>4. Et quand c’est les vacances, ça n’s’arrange toujours pas,</a:t>
            </a:r>
          </a:p>
          <a:p>
            <a:r>
              <a:rPr lang="fr-FR" sz="1400" dirty="0" smtClean="0"/>
              <a:t>Plus personne n’avance, même à la plage il y a :</a:t>
            </a:r>
          </a:p>
          <a:p>
            <a:endParaRPr lang="fr-FR" sz="1400" dirty="0"/>
          </a:p>
          <a:p>
            <a:r>
              <a:rPr lang="fr-FR" sz="1400" dirty="0" smtClean="0"/>
              <a:t>5. Papa n’est plus d’accord, il a pris son vélo, </a:t>
            </a:r>
          </a:p>
          <a:p>
            <a:r>
              <a:rPr lang="fr-FR" sz="1400" dirty="0"/>
              <a:t>P</a:t>
            </a:r>
            <a:r>
              <a:rPr lang="fr-FR" sz="1400" dirty="0" smtClean="0"/>
              <a:t>our aller au bureau, en chantant assez fort :</a:t>
            </a:r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949" y="5093579"/>
            <a:ext cx="1656455" cy="165645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249788" y="23584"/>
            <a:ext cx="4577858" cy="5416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BudmoJiggler-Regular"/>
                <a:ea typeface="ヒラギノ明朝 ProN W3"/>
                <a:cs typeface="BudmoJiggler-Regular"/>
              </a:rPr>
              <a:t>Trop d’autos</a:t>
            </a:r>
          </a:p>
          <a:p>
            <a:endParaRPr lang="fr-FR" sz="1400" dirty="0"/>
          </a:p>
          <a:p>
            <a:r>
              <a:rPr lang="fr-FR" sz="1400" dirty="0" smtClean="0"/>
              <a:t>1. Dans le joli p’tit parc, où je joue tous les jours,</a:t>
            </a:r>
          </a:p>
          <a:p>
            <a:r>
              <a:rPr lang="fr-FR" sz="1400" dirty="0" smtClean="0"/>
              <a:t>Ça ne sent pas très bon, car il y a au carrefour :</a:t>
            </a:r>
          </a:p>
          <a:p>
            <a:endParaRPr lang="fr-FR" sz="1400" dirty="0"/>
          </a:p>
          <a:p>
            <a:pPr algn="ctr"/>
            <a:r>
              <a:rPr lang="fr-FR" sz="1400" b="1" dirty="0" smtClean="0"/>
              <a:t>Beaucoup, beaucoup trop, </a:t>
            </a:r>
          </a:p>
          <a:p>
            <a:pPr algn="ctr"/>
            <a:r>
              <a:rPr lang="fr-FR" sz="1400" b="1" dirty="0"/>
              <a:t>T</a:t>
            </a:r>
            <a:r>
              <a:rPr lang="fr-FR" sz="1400" b="1" dirty="0" smtClean="0"/>
              <a:t>rop d’autos, trop d’autos, trop d’autos</a:t>
            </a:r>
          </a:p>
          <a:p>
            <a:pPr algn="ctr"/>
            <a:r>
              <a:rPr lang="fr-FR" sz="1400" b="1" dirty="0" smtClean="0"/>
              <a:t>Il faudrait plutôt</a:t>
            </a:r>
          </a:p>
          <a:p>
            <a:pPr algn="ctr"/>
            <a:r>
              <a:rPr lang="fr-FR" sz="1400" b="1" dirty="0"/>
              <a:t>D</a:t>
            </a:r>
            <a:r>
              <a:rPr lang="fr-FR" sz="1400" b="1" dirty="0" smtClean="0"/>
              <a:t>es vélos, des vélos, des vélos ! </a:t>
            </a:r>
          </a:p>
          <a:p>
            <a:endParaRPr lang="fr-FR" sz="1400" dirty="0" smtClean="0"/>
          </a:p>
          <a:p>
            <a:endParaRPr lang="fr-FR" sz="1400" dirty="0"/>
          </a:p>
          <a:p>
            <a:r>
              <a:rPr lang="fr-FR" sz="1400" dirty="0" smtClean="0"/>
              <a:t>2. Quand j’arrive à l’école, juste devant la rue, </a:t>
            </a:r>
            <a:endParaRPr lang="fr-FR" sz="1400" dirty="0"/>
          </a:p>
          <a:p>
            <a:r>
              <a:rPr lang="fr-FR" sz="1400" dirty="0"/>
              <a:t>J</a:t>
            </a:r>
            <a:r>
              <a:rPr lang="fr-FR" sz="1400" dirty="0" smtClean="0"/>
              <a:t>e n’ose pas traverser, car il passe sans arrêt :</a:t>
            </a:r>
          </a:p>
          <a:p>
            <a:endParaRPr lang="fr-FR" sz="1400" dirty="0"/>
          </a:p>
          <a:p>
            <a:r>
              <a:rPr lang="fr-FR" sz="1400" dirty="0" smtClean="0"/>
              <a:t>3. Les courses, ça m’agace, il y a toujours la foule</a:t>
            </a:r>
          </a:p>
          <a:p>
            <a:r>
              <a:rPr lang="fr-FR" sz="1400" dirty="0" smtClean="0"/>
              <a:t>Si on ne trouve pas d’place, c’est bien sûr parce qu’il roule :</a:t>
            </a:r>
          </a:p>
          <a:p>
            <a:endParaRPr lang="fr-FR" sz="1400" dirty="0"/>
          </a:p>
          <a:p>
            <a:r>
              <a:rPr lang="fr-FR" sz="1400" dirty="0" smtClean="0"/>
              <a:t>4. Et quand c’est les vacances, ça n’s’arrange toujours pas,</a:t>
            </a:r>
          </a:p>
          <a:p>
            <a:r>
              <a:rPr lang="fr-FR" sz="1400" dirty="0" smtClean="0"/>
              <a:t>Plus personne n’avance, même à la plage il y a :</a:t>
            </a:r>
          </a:p>
          <a:p>
            <a:endParaRPr lang="fr-FR" sz="1400" dirty="0"/>
          </a:p>
          <a:p>
            <a:r>
              <a:rPr lang="fr-FR" sz="1400" dirty="0" smtClean="0"/>
              <a:t>5. Papa n’est plus d’accord, il a pris son vélo, </a:t>
            </a:r>
          </a:p>
          <a:p>
            <a:r>
              <a:rPr lang="fr-FR" sz="1400" dirty="0"/>
              <a:t>P</a:t>
            </a:r>
            <a:r>
              <a:rPr lang="fr-FR" sz="1400" dirty="0" smtClean="0"/>
              <a:t>our aller au bureau, en chantant assez fort :</a:t>
            </a:r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626" y="5098067"/>
            <a:ext cx="1656455" cy="165645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877664" y="5159768"/>
            <a:ext cx="7963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Jean René</a:t>
            </a:r>
            <a:endParaRPr lang="fr-FR" sz="1100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9031341" y="5168374"/>
            <a:ext cx="7963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 smtClean="0"/>
              <a:t>Jean René</a:t>
            </a:r>
            <a:endParaRPr lang="fr-FR" sz="1100" i="1" dirty="0"/>
          </a:p>
        </p:txBody>
      </p:sp>
    </p:spTree>
    <p:extLst>
      <p:ext uri="{BB962C8B-B14F-4D97-AF65-F5344CB8AC3E}">
        <p14:creationId xmlns:p14="http://schemas.microsoft.com/office/powerpoint/2010/main" val="1670885826"/>
      </p:ext>
    </p:extLst>
  </p:cSld>
  <p:clrMapOvr>
    <a:masterClrMapping/>
  </p:clrMapOvr>
</p:sld>
</file>

<file path=ppt/theme/theme1.xml><?xml version="1.0" encoding="utf-8"?>
<a:theme xmlns:a="http://schemas.openxmlformats.org/drawingml/2006/main" name="Exercices A5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Exercices A5.potx</Template>
  <TotalTime>29</TotalTime>
  <Words>678</Words>
  <Application>Microsoft Macintosh PowerPoint</Application>
  <PresentationFormat>Format A4 (210 x 297 mm)</PresentationFormat>
  <Paragraphs>100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Exercices A5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5</cp:revision>
  <dcterms:created xsi:type="dcterms:W3CDTF">2015-10-14T18:13:57Z</dcterms:created>
  <dcterms:modified xsi:type="dcterms:W3CDTF">2016-07-13T16:38:03Z</dcterms:modified>
</cp:coreProperties>
</file>