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33" d="100"/>
          <a:sy n="33" d="100"/>
        </p:scale>
        <p:origin x="-3136" y="-11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2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922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513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08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31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67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092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291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38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59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09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695EE-BD62-F240-BDE7-8305566D2B11}" type="datetimeFigureOut">
              <a:rPr lang="fr-FR" smtClean="0"/>
              <a:t>12/07/16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A6186-5144-7149-BB59-475A0619B5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67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8" Type="http://schemas.openxmlformats.org/officeDocument/2006/relationships/image" Target="../media/image18.jpeg"/><Relationship Id="rId9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1" Type="http://schemas.microsoft.com/office/2007/relationships/hdphoto" Target="../media/hdphoto4.wdp"/><Relationship Id="rId12" Type="http://schemas.microsoft.com/office/2007/relationships/hdphoto" Target="../media/hdphoto5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24.png"/><Relationship Id="rId9" Type="http://schemas.microsoft.com/office/2007/relationships/hdphoto" Target="../media/hdphoto2.wdp"/><Relationship Id="rId10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25.png"/><Relationship Id="rId9" Type="http://schemas.microsoft.com/office/2007/relationships/hdphoto" Target="../media/hdphoto6.wdp"/><Relationship Id="rId10" Type="http://schemas.microsoft.com/office/2007/relationships/hdphoto" Target="../media/hdphoto7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"/>
            <a:ext cx="2602254" cy="2010742"/>
          </a:xfrm>
          <a:prstGeom prst="rect">
            <a:avLst/>
          </a:prstGeom>
        </p:spPr>
      </p:pic>
      <p:pic>
        <p:nvPicPr>
          <p:cNvPr id="13" name="Image 12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1" y="-3405"/>
            <a:ext cx="2606665" cy="2014150"/>
          </a:xfrm>
          <a:prstGeom prst="rect">
            <a:avLst/>
          </a:prstGeom>
        </p:spPr>
      </p:pic>
      <p:pic>
        <p:nvPicPr>
          <p:cNvPr id="18" name="Image 17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1" y="-3405"/>
            <a:ext cx="2115820" cy="2014150"/>
          </a:xfrm>
          <a:prstGeom prst="rect">
            <a:avLst/>
          </a:prstGeom>
        </p:spPr>
      </p:pic>
      <p:pic>
        <p:nvPicPr>
          <p:cNvPr id="19" name="Image 18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874453"/>
            <a:ext cx="2602254" cy="2010742"/>
          </a:xfrm>
          <a:prstGeom prst="rect">
            <a:avLst/>
          </a:prstGeom>
        </p:spPr>
      </p:pic>
      <p:pic>
        <p:nvPicPr>
          <p:cNvPr id="20" name="Image 19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1871045"/>
            <a:ext cx="2606665" cy="2014150"/>
          </a:xfrm>
          <a:prstGeom prst="rect">
            <a:avLst/>
          </a:prstGeom>
        </p:spPr>
      </p:pic>
      <p:pic>
        <p:nvPicPr>
          <p:cNvPr id="21" name="Image 20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1871045"/>
            <a:ext cx="2115820" cy="2014150"/>
          </a:xfrm>
          <a:prstGeom prst="rect">
            <a:avLst/>
          </a:prstGeom>
        </p:spPr>
      </p:pic>
      <p:pic>
        <p:nvPicPr>
          <p:cNvPr id="22" name="Image 21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545" y="3759203"/>
            <a:ext cx="2602254" cy="2010742"/>
          </a:xfrm>
          <a:prstGeom prst="rect">
            <a:avLst/>
          </a:prstGeom>
        </p:spPr>
      </p:pic>
      <p:pic>
        <p:nvPicPr>
          <p:cNvPr id="23" name="Image 22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840" y="3755795"/>
            <a:ext cx="2606665" cy="2014150"/>
          </a:xfrm>
          <a:prstGeom prst="rect">
            <a:avLst/>
          </a:prstGeom>
        </p:spPr>
      </p:pic>
      <p:pic>
        <p:nvPicPr>
          <p:cNvPr id="24" name="Image 23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4880" y="3755795"/>
            <a:ext cx="2115820" cy="2014150"/>
          </a:xfrm>
          <a:prstGeom prst="rect">
            <a:avLst/>
          </a:prstGeom>
        </p:spPr>
      </p:pic>
      <p:pic>
        <p:nvPicPr>
          <p:cNvPr id="25" name="Image 24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648811"/>
            <a:ext cx="2602254" cy="2010742"/>
          </a:xfrm>
          <a:prstGeom prst="rect">
            <a:avLst/>
          </a:prstGeom>
        </p:spPr>
      </p:pic>
      <p:pic>
        <p:nvPicPr>
          <p:cNvPr id="26" name="Image 25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5645403"/>
            <a:ext cx="2606665" cy="2014150"/>
          </a:xfrm>
          <a:prstGeom prst="rect">
            <a:avLst/>
          </a:prstGeom>
        </p:spPr>
      </p:pic>
      <p:pic>
        <p:nvPicPr>
          <p:cNvPr id="27" name="Image 26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5645403"/>
            <a:ext cx="2115820" cy="2014150"/>
          </a:xfrm>
          <a:prstGeom prst="rect">
            <a:avLst/>
          </a:prstGeom>
        </p:spPr>
      </p:pic>
      <p:pic>
        <p:nvPicPr>
          <p:cNvPr id="31" name="Image 30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39658"/>
            <a:ext cx="2602254" cy="2010742"/>
          </a:xfrm>
          <a:prstGeom prst="rect">
            <a:avLst/>
          </a:prstGeom>
        </p:spPr>
      </p:pic>
      <p:pic>
        <p:nvPicPr>
          <p:cNvPr id="32" name="Image 31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7536250"/>
            <a:ext cx="2606665" cy="2014150"/>
          </a:xfrm>
          <a:prstGeom prst="rect">
            <a:avLst/>
          </a:prstGeom>
        </p:spPr>
      </p:pic>
      <p:pic>
        <p:nvPicPr>
          <p:cNvPr id="33" name="Image 32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7536250"/>
            <a:ext cx="2115820" cy="2014150"/>
          </a:xfrm>
          <a:prstGeom prst="rect">
            <a:avLst/>
          </a:prstGeom>
        </p:spPr>
      </p:pic>
      <p:pic>
        <p:nvPicPr>
          <p:cNvPr id="34" name="Image 33" descr="mintandwhite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9419098"/>
            <a:ext cx="2602254" cy="486902"/>
          </a:xfrm>
          <a:prstGeom prst="rect">
            <a:avLst/>
          </a:prstGeom>
        </p:spPr>
      </p:pic>
      <p:pic>
        <p:nvPicPr>
          <p:cNvPr id="35" name="Image 34" descr="mintandwhite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8140" y="9415690"/>
            <a:ext cx="2606665" cy="490310"/>
          </a:xfrm>
          <a:prstGeom prst="rect">
            <a:avLst/>
          </a:prstGeom>
        </p:spPr>
      </p:pic>
      <p:pic>
        <p:nvPicPr>
          <p:cNvPr id="36" name="Image 35" descr="mintandwhite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9415690"/>
            <a:ext cx="2115820" cy="490310"/>
          </a:xfrm>
          <a:prstGeom prst="rect">
            <a:avLst/>
          </a:prstGeom>
        </p:spPr>
      </p:pic>
      <p:pic>
        <p:nvPicPr>
          <p:cNvPr id="30" name="Image 29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-940731"/>
            <a:ext cx="684001" cy="3010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7" name="Image 36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-54487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8" name="Image 37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-940730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9" name="Image 38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-47957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0" name="ZoneTexte 39"/>
          <p:cNvSpPr txBox="1"/>
          <p:nvPr/>
        </p:nvSpPr>
        <p:spPr>
          <a:xfrm>
            <a:off x="239877" y="285392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Lina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294301" y="1153926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L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3638756" y="285390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L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3693180" y="1172067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S</a:t>
            </a:r>
          </a:p>
        </p:txBody>
      </p:sp>
      <p:pic>
        <p:nvPicPr>
          <p:cNvPr id="55" name="Image 54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831754"/>
            <a:ext cx="684001" cy="3010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6" name="Image 55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1717998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7" name="Image 56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844816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8" name="Image 57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1737589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9" name="ZoneTexte 58"/>
          <p:cNvSpPr txBox="1"/>
          <p:nvPr/>
        </p:nvSpPr>
        <p:spPr>
          <a:xfrm>
            <a:off x="258020" y="2073753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V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312444" y="2960430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H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3656899" y="2073751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N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3711323" y="2960428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K</a:t>
            </a:r>
          </a:p>
        </p:txBody>
      </p:sp>
      <p:pic>
        <p:nvPicPr>
          <p:cNvPr id="63" name="Image 62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2604239"/>
            <a:ext cx="684001" cy="3010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4" name="Image 63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3490483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5" name="Image 64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2630362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6" name="Image 65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3523135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7" name="ZoneTexte 66"/>
          <p:cNvSpPr txBox="1"/>
          <p:nvPr/>
        </p:nvSpPr>
        <p:spPr>
          <a:xfrm>
            <a:off x="284180" y="3831597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A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284175" y="4700131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>
                <a:solidFill>
                  <a:schemeClr val="bg1"/>
                </a:solidFill>
                <a:latin typeface="Cursivestandard"/>
                <a:cs typeface="Cursivestandard"/>
              </a:rPr>
              <a:t>J</a:t>
            </a:r>
            <a:endParaRPr lang="fr-FR" sz="3200" spc="-150" dirty="0" smtClean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3701202" y="3849738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A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683054" y="4754558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A</a:t>
            </a:r>
          </a:p>
        </p:txBody>
      </p:sp>
      <p:pic>
        <p:nvPicPr>
          <p:cNvPr id="71" name="Image 70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4376724"/>
            <a:ext cx="684001" cy="3010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2" name="Image 71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5262968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3" name="Image 72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4415908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4" name="Image 73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5308681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5" name="ZoneTexte 74"/>
          <p:cNvSpPr txBox="1"/>
          <p:nvPr/>
        </p:nvSpPr>
        <p:spPr>
          <a:xfrm>
            <a:off x="266032" y="5594012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A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302313" y="6480689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Z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683054" y="5630296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N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3719335" y="6516973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E</a:t>
            </a:r>
          </a:p>
        </p:txBody>
      </p:sp>
      <p:pic>
        <p:nvPicPr>
          <p:cNvPr id="79" name="Image 78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6149209"/>
            <a:ext cx="684001" cy="3010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0" name="Image 79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7035453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1" name="Image 80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6201454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2" name="Image 81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50242" y="7094227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3" name="ZoneTexte 82"/>
          <p:cNvSpPr txBox="1"/>
          <p:nvPr/>
        </p:nvSpPr>
        <p:spPr>
          <a:xfrm>
            <a:off x="266032" y="7374762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Y</a:t>
            </a:r>
          </a:p>
        </p:txBody>
      </p:sp>
      <p:sp>
        <p:nvSpPr>
          <p:cNvPr id="84" name="ZoneTexte 83"/>
          <p:cNvSpPr txBox="1"/>
          <p:nvPr/>
        </p:nvSpPr>
        <p:spPr>
          <a:xfrm>
            <a:off x="284170" y="8243296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S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3683054" y="7429189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>
                <a:solidFill>
                  <a:schemeClr val="bg1"/>
                </a:solidFill>
                <a:latin typeface="Cursivestandard"/>
                <a:cs typeface="Cursivestandard"/>
              </a:rPr>
              <a:t>A</a:t>
            </a:r>
            <a:endParaRPr lang="fr-FR" sz="3200" spc="-150" dirty="0" smtClean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3701192" y="8297723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C</a:t>
            </a:r>
          </a:p>
        </p:txBody>
      </p:sp>
      <p:pic>
        <p:nvPicPr>
          <p:cNvPr id="88" name="Image 87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28159" y="7921700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0" name="Image 89" descr="chalkboardpaperpurple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17967" y="7921700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2" name="ZoneTexte 91"/>
          <p:cNvSpPr txBox="1"/>
          <p:nvPr/>
        </p:nvSpPr>
        <p:spPr>
          <a:xfrm>
            <a:off x="266032" y="9150184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N</a:t>
            </a:r>
          </a:p>
        </p:txBody>
      </p:sp>
      <p:sp>
        <p:nvSpPr>
          <p:cNvPr id="94" name="ZoneTexte 93"/>
          <p:cNvSpPr txBox="1"/>
          <p:nvPr/>
        </p:nvSpPr>
        <p:spPr>
          <a:xfrm>
            <a:off x="3701195" y="9150182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Cursivestandard"/>
                <a:cs typeface="Cursivestandard"/>
              </a:rPr>
              <a:t>Sarah</a:t>
            </a:r>
          </a:p>
        </p:txBody>
      </p:sp>
    </p:spTree>
    <p:extLst>
      <p:ext uri="{BB962C8B-B14F-4D97-AF65-F5344CB8AC3E}">
        <p14:creationId xmlns:p14="http://schemas.microsoft.com/office/powerpoint/2010/main" val="630816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208" y="77916"/>
            <a:ext cx="1699328" cy="1288737"/>
          </a:xfrm>
          <a:prstGeom prst="rect">
            <a:avLst/>
          </a:prstGeom>
        </p:spPr>
      </p:pic>
      <p:pic>
        <p:nvPicPr>
          <p:cNvPr id="3" name="Image 2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465" y="77916"/>
            <a:ext cx="1699328" cy="1288737"/>
          </a:xfrm>
          <a:prstGeom prst="rect">
            <a:avLst/>
          </a:prstGeom>
        </p:spPr>
      </p:pic>
      <p:pic>
        <p:nvPicPr>
          <p:cNvPr id="4" name="Image 3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2836" y="77916"/>
            <a:ext cx="1699328" cy="128873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53570" y="417285"/>
            <a:ext cx="1422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>
                <a:latin typeface="Comic Sans MS"/>
                <a:cs typeface="Comic Sans MS"/>
              </a:rPr>
              <a:t>Léane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602836" y="497114"/>
            <a:ext cx="42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spc="-150" dirty="0" smtClean="0">
                <a:latin typeface="Comic Sans MS"/>
                <a:cs typeface="Comic Sans MS"/>
              </a:rPr>
              <a:t>L</a:t>
            </a:r>
            <a:endParaRPr lang="fr-FR" sz="3600" spc="-150" dirty="0">
              <a:latin typeface="Comic Sans MS"/>
              <a:cs typeface="Comic Sans M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214257" y="424542"/>
            <a:ext cx="438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L</a:t>
            </a:r>
            <a:endParaRPr lang="fr-FR" sz="3600" dirty="0">
              <a:latin typeface="Comic Sans MS"/>
              <a:cs typeface="Comic Sans MS"/>
            </a:endParaRPr>
          </a:p>
        </p:txBody>
      </p:sp>
      <p:pic>
        <p:nvPicPr>
          <p:cNvPr id="8" name="Image 7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208" y="1485682"/>
            <a:ext cx="1699328" cy="1288737"/>
          </a:xfrm>
          <a:prstGeom prst="rect">
            <a:avLst/>
          </a:prstGeom>
        </p:spPr>
      </p:pic>
      <p:pic>
        <p:nvPicPr>
          <p:cNvPr id="9" name="Image 8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465" y="1485682"/>
            <a:ext cx="1699328" cy="1288737"/>
          </a:xfrm>
          <a:prstGeom prst="rect">
            <a:avLst/>
          </a:prstGeom>
        </p:spPr>
      </p:pic>
      <p:pic>
        <p:nvPicPr>
          <p:cNvPr id="10" name="Image 9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2836" y="1485682"/>
            <a:ext cx="1699328" cy="1288737"/>
          </a:xfrm>
          <a:prstGeom prst="rect">
            <a:avLst/>
          </a:prstGeom>
        </p:spPr>
      </p:pic>
      <p:pic>
        <p:nvPicPr>
          <p:cNvPr id="11" name="Image 10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208" y="2893448"/>
            <a:ext cx="1699328" cy="1288737"/>
          </a:xfrm>
          <a:prstGeom prst="rect">
            <a:avLst/>
          </a:prstGeom>
        </p:spPr>
      </p:pic>
      <p:pic>
        <p:nvPicPr>
          <p:cNvPr id="12" name="Image 11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465" y="2893448"/>
            <a:ext cx="1699328" cy="1288737"/>
          </a:xfrm>
          <a:prstGeom prst="rect">
            <a:avLst/>
          </a:prstGeom>
        </p:spPr>
      </p:pic>
      <p:pic>
        <p:nvPicPr>
          <p:cNvPr id="13" name="Image 12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2836" y="2893448"/>
            <a:ext cx="1699328" cy="1288737"/>
          </a:xfrm>
          <a:prstGeom prst="rect">
            <a:avLst/>
          </a:prstGeom>
        </p:spPr>
      </p:pic>
      <p:pic>
        <p:nvPicPr>
          <p:cNvPr id="14" name="Image 13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208" y="4301214"/>
            <a:ext cx="1699328" cy="1288737"/>
          </a:xfrm>
          <a:prstGeom prst="rect">
            <a:avLst/>
          </a:prstGeom>
        </p:spPr>
      </p:pic>
      <p:pic>
        <p:nvPicPr>
          <p:cNvPr id="15" name="Image 14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465" y="4301214"/>
            <a:ext cx="1699328" cy="1288737"/>
          </a:xfrm>
          <a:prstGeom prst="rect">
            <a:avLst/>
          </a:prstGeom>
        </p:spPr>
      </p:pic>
      <p:pic>
        <p:nvPicPr>
          <p:cNvPr id="16" name="Image 15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2836" y="4301214"/>
            <a:ext cx="1699328" cy="1288737"/>
          </a:xfrm>
          <a:prstGeom prst="rect">
            <a:avLst/>
          </a:prstGeom>
        </p:spPr>
      </p:pic>
      <p:pic>
        <p:nvPicPr>
          <p:cNvPr id="17" name="Image 16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208" y="5708980"/>
            <a:ext cx="1699328" cy="1288737"/>
          </a:xfrm>
          <a:prstGeom prst="rect">
            <a:avLst/>
          </a:prstGeom>
        </p:spPr>
      </p:pic>
      <p:pic>
        <p:nvPicPr>
          <p:cNvPr id="18" name="Image 17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465" y="5708980"/>
            <a:ext cx="1699328" cy="1288737"/>
          </a:xfrm>
          <a:prstGeom prst="rect">
            <a:avLst/>
          </a:prstGeom>
        </p:spPr>
      </p:pic>
      <p:pic>
        <p:nvPicPr>
          <p:cNvPr id="19" name="Image 18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2836" y="5708980"/>
            <a:ext cx="1699328" cy="1288737"/>
          </a:xfrm>
          <a:prstGeom prst="rect">
            <a:avLst/>
          </a:prstGeom>
        </p:spPr>
      </p:pic>
      <p:pic>
        <p:nvPicPr>
          <p:cNvPr id="20" name="Image 19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208" y="7116746"/>
            <a:ext cx="1699328" cy="1288737"/>
          </a:xfrm>
          <a:prstGeom prst="rect">
            <a:avLst/>
          </a:prstGeom>
        </p:spPr>
      </p:pic>
      <p:pic>
        <p:nvPicPr>
          <p:cNvPr id="21" name="Image 20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465" y="7116746"/>
            <a:ext cx="1699328" cy="1288737"/>
          </a:xfrm>
          <a:prstGeom prst="rect">
            <a:avLst/>
          </a:prstGeom>
        </p:spPr>
      </p:pic>
      <p:pic>
        <p:nvPicPr>
          <p:cNvPr id="22" name="Image 21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2836" y="7116746"/>
            <a:ext cx="1699328" cy="1288737"/>
          </a:xfrm>
          <a:prstGeom prst="rect">
            <a:avLst/>
          </a:prstGeom>
        </p:spPr>
      </p:pic>
      <p:pic>
        <p:nvPicPr>
          <p:cNvPr id="23" name="Image 22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208" y="8524510"/>
            <a:ext cx="1699328" cy="1288737"/>
          </a:xfrm>
          <a:prstGeom prst="rect">
            <a:avLst/>
          </a:prstGeom>
        </p:spPr>
      </p:pic>
      <p:pic>
        <p:nvPicPr>
          <p:cNvPr id="24" name="Image 23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465" y="8524510"/>
            <a:ext cx="1699328" cy="1288737"/>
          </a:xfrm>
          <a:prstGeom prst="rect">
            <a:avLst/>
          </a:prstGeom>
        </p:spPr>
      </p:pic>
      <p:pic>
        <p:nvPicPr>
          <p:cNvPr id="25" name="Image 24" descr="Sketche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2836" y="8524510"/>
            <a:ext cx="1699328" cy="1288737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435427" y="1839685"/>
            <a:ext cx="504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S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636408" y="1912257"/>
            <a:ext cx="44114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spc="-300" dirty="0" smtClean="0">
                <a:latin typeface="Comic Sans MS"/>
                <a:cs typeface="Comic Sans MS"/>
              </a:rPr>
              <a:t>V</a:t>
            </a:r>
            <a:endParaRPr lang="fr-FR" sz="3200" spc="-300" dirty="0">
              <a:latin typeface="Comic Sans MS"/>
              <a:cs typeface="Comic Sans MS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905826" y="1846942"/>
            <a:ext cx="552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N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91057" y="3243943"/>
            <a:ext cx="5392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H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907539" y="3243943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K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870741" y="3251200"/>
            <a:ext cx="522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A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295065" y="4731656"/>
            <a:ext cx="4655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spc="-150" dirty="0" smtClean="0">
                <a:latin typeface="Comic Sans MS"/>
                <a:cs typeface="Comic Sans MS"/>
              </a:rPr>
              <a:t>A</a:t>
            </a:r>
            <a:endParaRPr lang="fr-FR" sz="3200" spc="-150" dirty="0">
              <a:latin typeface="Comic Sans MS"/>
              <a:cs typeface="Comic Sans MS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707966" y="4677227"/>
            <a:ext cx="491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J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869540" y="4684484"/>
            <a:ext cx="522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latin typeface="Comic Sans MS"/>
                <a:cs typeface="Comic Sans MS"/>
              </a:rPr>
              <a:t>A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72140" y="6201228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spc="-150" dirty="0" smtClean="0">
                <a:latin typeface="Comic Sans MS"/>
                <a:cs typeface="Comic Sans MS"/>
              </a:rPr>
              <a:t>A</a:t>
            </a:r>
            <a:endParaRPr lang="fr-FR" sz="2800" spc="-150" dirty="0">
              <a:latin typeface="Comic Sans MS"/>
              <a:cs typeface="Comic Sans M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634193" y="6092370"/>
            <a:ext cx="552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N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887683" y="609962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spc="-150" dirty="0" smtClean="0">
                <a:latin typeface="Comic Sans MS"/>
                <a:cs typeface="Comic Sans MS"/>
              </a:rPr>
              <a:t>Z</a:t>
            </a:r>
            <a:endParaRPr lang="fr-FR" sz="3600" spc="-150" dirty="0">
              <a:latin typeface="Comic Sans MS"/>
              <a:cs typeface="Comic Sans M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45486" y="7471228"/>
            <a:ext cx="472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E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798681" y="7471228"/>
            <a:ext cx="47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Y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5142886" y="7478485"/>
            <a:ext cx="522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A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308426" y="8938537"/>
            <a:ext cx="4499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spc="-150" dirty="0" smtClean="0">
                <a:latin typeface="Comic Sans MS"/>
                <a:cs typeface="Comic Sans MS"/>
              </a:rPr>
              <a:t>S</a:t>
            </a:r>
            <a:endParaRPr lang="fr-FR" sz="3200" spc="-150" dirty="0">
              <a:latin typeface="Comic Sans MS"/>
              <a:cs typeface="Comic Sans MS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2597907" y="8865965"/>
            <a:ext cx="4628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Comic Sans MS"/>
                <a:cs typeface="Comic Sans MS"/>
              </a:rPr>
              <a:t>C</a:t>
            </a:r>
            <a:endParaRPr lang="fr-FR" sz="3600" dirty="0">
              <a:latin typeface="Comic Sans MS"/>
              <a:cs typeface="Comic Sans MS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5105399" y="8873222"/>
            <a:ext cx="1280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>
                <a:latin typeface="Comic Sans MS"/>
                <a:cs typeface="Comic Sans MS"/>
              </a:rPr>
              <a:t>Naïla</a:t>
            </a:r>
            <a:endParaRPr lang="fr-FR" sz="36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518617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"/>
            <a:ext cx="2602254" cy="2010742"/>
          </a:xfrm>
          <a:prstGeom prst="rect">
            <a:avLst/>
          </a:prstGeom>
        </p:spPr>
      </p:pic>
      <p:pic>
        <p:nvPicPr>
          <p:cNvPr id="13" name="Image 12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1" y="-3405"/>
            <a:ext cx="2606665" cy="2014150"/>
          </a:xfrm>
          <a:prstGeom prst="rect">
            <a:avLst/>
          </a:prstGeom>
        </p:spPr>
      </p:pic>
      <p:pic>
        <p:nvPicPr>
          <p:cNvPr id="18" name="Image 17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1" y="-3405"/>
            <a:ext cx="2115820" cy="2014150"/>
          </a:xfrm>
          <a:prstGeom prst="rect">
            <a:avLst/>
          </a:prstGeom>
        </p:spPr>
      </p:pic>
      <p:pic>
        <p:nvPicPr>
          <p:cNvPr id="19" name="Image 18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874453"/>
            <a:ext cx="2602254" cy="2010742"/>
          </a:xfrm>
          <a:prstGeom prst="rect">
            <a:avLst/>
          </a:prstGeom>
        </p:spPr>
      </p:pic>
      <p:pic>
        <p:nvPicPr>
          <p:cNvPr id="20" name="Image 19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1871045"/>
            <a:ext cx="2606665" cy="2014150"/>
          </a:xfrm>
          <a:prstGeom prst="rect">
            <a:avLst/>
          </a:prstGeom>
        </p:spPr>
      </p:pic>
      <p:pic>
        <p:nvPicPr>
          <p:cNvPr id="21" name="Image 20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1871045"/>
            <a:ext cx="2115820" cy="2014150"/>
          </a:xfrm>
          <a:prstGeom prst="rect">
            <a:avLst/>
          </a:prstGeom>
        </p:spPr>
      </p:pic>
      <p:pic>
        <p:nvPicPr>
          <p:cNvPr id="22" name="Image 21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545" y="3759203"/>
            <a:ext cx="2602254" cy="2010742"/>
          </a:xfrm>
          <a:prstGeom prst="rect">
            <a:avLst/>
          </a:prstGeom>
        </p:spPr>
      </p:pic>
      <p:pic>
        <p:nvPicPr>
          <p:cNvPr id="23" name="Image 22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840" y="3755795"/>
            <a:ext cx="2606665" cy="2014150"/>
          </a:xfrm>
          <a:prstGeom prst="rect">
            <a:avLst/>
          </a:prstGeom>
        </p:spPr>
      </p:pic>
      <p:pic>
        <p:nvPicPr>
          <p:cNvPr id="24" name="Image 23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4880" y="3755795"/>
            <a:ext cx="2115820" cy="2014150"/>
          </a:xfrm>
          <a:prstGeom prst="rect">
            <a:avLst/>
          </a:prstGeom>
        </p:spPr>
      </p:pic>
      <p:pic>
        <p:nvPicPr>
          <p:cNvPr id="25" name="Image 24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648811"/>
            <a:ext cx="2602254" cy="2010742"/>
          </a:xfrm>
          <a:prstGeom prst="rect">
            <a:avLst/>
          </a:prstGeom>
        </p:spPr>
      </p:pic>
      <p:pic>
        <p:nvPicPr>
          <p:cNvPr id="26" name="Image 25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5645403"/>
            <a:ext cx="2606665" cy="2014150"/>
          </a:xfrm>
          <a:prstGeom prst="rect">
            <a:avLst/>
          </a:prstGeom>
        </p:spPr>
      </p:pic>
      <p:pic>
        <p:nvPicPr>
          <p:cNvPr id="27" name="Image 26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5645403"/>
            <a:ext cx="2115820" cy="2014150"/>
          </a:xfrm>
          <a:prstGeom prst="rect">
            <a:avLst/>
          </a:prstGeom>
        </p:spPr>
      </p:pic>
      <p:pic>
        <p:nvPicPr>
          <p:cNvPr id="31" name="Image 30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39658"/>
            <a:ext cx="2602254" cy="2010742"/>
          </a:xfrm>
          <a:prstGeom prst="rect">
            <a:avLst/>
          </a:prstGeom>
        </p:spPr>
      </p:pic>
      <p:pic>
        <p:nvPicPr>
          <p:cNvPr id="32" name="Image 31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7536250"/>
            <a:ext cx="2606665" cy="2014150"/>
          </a:xfrm>
          <a:prstGeom prst="rect">
            <a:avLst/>
          </a:prstGeom>
        </p:spPr>
      </p:pic>
      <p:pic>
        <p:nvPicPr>
          <p:cNvPr id="33" name="Image 32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7536250"/>
            <a:ext cx="2115820" cy="2014150"/>
          </a:xfrm>
          <a:prstGeom prst="rect">
            <a:avLst/>
          </a:prstGeom>
        </p:spPr>
      </p:pic>
      <p:pic>
        <p:nvPicPr>
          <p:cNvPr id="34" name="Image 33" descr="mintandwhite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9419098"/>
            <a:ext cx="2602254" cy="486902"/>
          </a:xfrm>
          <a:prstGeom prst="rect">
            <a:avLst/>
          </a:prstGeom>
        </p:spPr>
      </p:pic>
      <p:pic>
        <p:nvPicPr>
          <p:cNvPr id="35" name="Image 34" descr="mintandwhite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8140" y="9415690"/>
            <a:ext cx="2606665" cy="490310"/>
          </a:xfrm>
          <a:prstGeom prst="rect">
            <a:avLst/>
          </a:prstGeom>
        </p:spPr>
      </p:pic>
      <p:pic>
        <p:nvPicPr>
          <p:cNvPr id="36" name="Image 35" descr="mintandwhite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9415690"/>
            <a:ext cx="2115820" cy="490310"/>
          </a:xfrm>
          <a:prstGeom prst="rect">
            <a:avLst/>
          </a:prstGeom>
        </p:spPr>
      </p:pic>
      <p:pic>
        <p:nvPicPr>
          <p:cNvPr id="5" name="Image 4" descr="chalkboardpaperpurple.png"/>
          <p:cNvPicPr>
            <a:picLocks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75977" y="-1535375"/>
            <a:ext cx="2103692" cy="6047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ZoneTexte 5"/>
          <p:cNvSpPr txBox="1"/>
          <p:nvPr/>
        </p:nvSpPr>
        <p:spPr>
          <a:xfrm>
            <a:off x="404043" y="316648"/>
            <a:ext cx="6047559" cy="2059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5400" dirty="0" smtClean="0">
                <a:solidFill>
                  <a:schemeClr val="bg1"/>
                </a:solidFill>
                <a:latin typeface="RoughTypewriter"/>
                <a:cs typeface="RoughTypewriter"/>
              </a:rPr>
              <a:t>Affichages administratifs</a:t>
            </a:r>
          </a:p>
        </p:txBody>
      </p:sp>
      <p:pic>
        <p:nvPicPr>
          <p:cNvPr id="28" name="Image 27" descr="chalkboardpaperpurple.png"/>
          <p:cNvPicPr>
            <a:picLocks/>
          </p:cNvPicPr>
          <p:nvPr/>
        </p:nvPicPr>
        <p:blipFill>
          <a:blip r:embed="rId9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2714" y="7168444"/>
            <a:ext cx="1999876" cy="2982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" name="Image 29" descr="chalkboardpaperpurple.png"/>
          <p:cNvPicPr>
            <a:picLocks/>
          </p:cNvPicPr>
          <p:nvPr/>
        </p:nvPicPr>
        <p:blipFill>
          <a:blip r:embed="rId9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26557" y="7168444"/>
            <a:ext cx="1999876" cy="2982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7" name="Image 36" descr="chalkboardpaperpurple.png"/>
          <p:cNvPicPr>
            <a:picLocks/>
          </p:cNvPicPr>
          <p:nvPr/>
        </p:nvPicPr>
        <p:blipFill>
          <a:blip r:embed="rId9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2714" y="4641120"/>
            <a:ext cx="1999876" cy="2982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8" name="Image 37" descr="chalkboardpaperpurple.png"/>
          <p:cNvPicPr>
            <a:picLocks/>
          </p:cNvPicPr>
          <p:nvPr/>
        </p:nvPicPr>
        <p:blipFill>
          <a:blip r:embed="rId9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26557" y="4641120"/>
            <a:ext cx="1999876" cy="2982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9" name="ZoneTexte 38"/>
          <p:cNvSpPr txBox="1"/>
          <p:nvPr/>
        </p:nvSpPr>
        <p:spPr>
          <a:xfrm>
            <a:off x="317682" y="5151473"/>
            <a:ext cx="2780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Matériel</a:t>
            </a:r>
          </a:p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collectif</a:t>
            </a:r>
          </a:p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Lecture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317682" y="7659553"/>
            <a:ext cx="2780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Matériel</a:t>
            </a:r>
          </a:p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collectif</a:t>
            </a:r>
          </a:p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Maths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3740755" y="5163166"/>
            <a:ext cx="2780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Matériel</a:t>
            </a:r>
          </a:p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collectif</a:t>
            </a:r>
          </a:p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Géométrie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740755" y="7979149"/>
            <a:ext cx="2780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Petit</a:t>
            </a:r>
          </a:p>
          <a:p>
            <a:pPr algn="ctr"/>
            <a:r>
              <a:rPr lang="fr-FR" sz="40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matériel</a:t>
            </a:r>
          </a:p>
        </p:txBody>
      </p:sp>
      <p:pic>
        <p:nvPicPr>
          <p:cNvPr id="43" name="Image 42" descr="chalkboardpaperpurple.png"/>
          <p:cNvPicPr>
            <a:picLocks noChangeAspect="1"/>
          </p:cNvPicPr>
          <p:nvPr/>
        </p:nvPicPr>
        <p:blipFill>
          <a:blip r:embed="rId10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74786" y="1798843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4" name="Image 43" descr="chalkboardpaperpurple.png"/>
          <p:cNvPicPr>
            <a:picLocks noChangeAspect="1"/>
          </p:cNvPicPr>
          <p:nvPr/>
        </p:nvPicPr>
        <p:blipFill>
          <a:blip r:embed="rId10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46518" y="2874969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5" name="Image 44" descr="chalkboardpaperpurple.png"/>
          <p:cNvPicPr>
            <a:picLocks noChangeAspect="1"/>
          </p:cNvPicPr>
          <p:nvPr/>
        </p:nvPicPr>
        <p:blipFill>
          <a:blip r:embed="rId10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64379" y="1798843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6" name="Image 45" descr="chalkboardpaperpurple.png"/>
          <p:cNvPicPr>
            <a:picLocks noChangeAspect="1"/>
          </p:cNvPicPr>
          <p:nvPr/>
        </p:nvPicPr>
        <p:blipFill>
          <a:blip r:embed="rId10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64379" y="2874969"/>
            <a:ext cx="684000" cy="301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7" name="ZoneTexte 46"/>
          <p:cNvSpPr txBox="1"/>
          <p:nvPr/>
        </p:nvSpPr>
        <p:spPr>
          <a:xfrm>
            <a:off x="211604" y="3005387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A corriger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192361" y="4092482"/>
            <a:ext cx="2982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A distribuer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3740755" y="4080277"/>
            <a:ext cx="297080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A rendre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3701197" y="2999693"/>
            <a:ext cx="30103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spc="-150" dirty="0" smtClean="0">
                <a:solidFill>
                  <a:schemeClr val="bg1"/>
                </a:solidFill>
                <a:latin typeface="RoughTypewriter"/>
                <a:cs typeface="RoughTypewriter"/>
              </a:rPr>
              <a:t>Brouillo</a:t>
            </a:r>
            <a:r>
              <a:rPr lang="fr-FR" sz="3200" spc="-150" dirty="0">
                <a:solidFill>
                  <a:schemeClr val="bg1"/>
                </a:solidFill>
                <a:latin typeface="RoughTypewriter"/>
                <a:cs typeface="RoughTypewriter"/>
              </a:rPr>
              <a:t>n</a:t>
            </a:r>
            <a:endParaRPr lang="fr-FR" sz="3200" spc="-150" dirty="0" smtClean="0">
              <a:solidFill>
                <a:schemeClr val="bg1"/>
              </a:solidFill>
              <a:latin typeface="RoughTypewriter"/>
              <a:cs typeface="RoughTypewriter"/>
            </a:endParaRPr>
          </a:p>
        </p:txBody>
      </p:sp>
      <p:pic>
        <p:nvPicPr>
          <p:cNvPr id="51" name="Image 50" descr="multicolor.jpg"/>
          <p:cNvPicPr>
            <a:picLocks noChangeAspect="1"/>
          </p:cNvPicPr>
          <p:nvPr/>
        </p:nvPicPr>
        <p:blipFill rotWithShape="1"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7313" b="-6986"/>
          <a:stretch/>
        </p:blipFill>
        <p:spPr>
          <a:xfrm rot="19759605">
            <a:off x="-198486" y="275768"/>
            <a:ext cx="2298700" cy="8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87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0"/>
            <a:ext cx="6299996" cy="1476961"/>
          </a:xfrm>
          <a:prstGeom prst="rect">
            <a:avLst/>
          </a:prstGeom>
        </p:spPr>
      </p:pic>
      <p:pic>
        <p:nvPicPr>
          <p:cNvPr id="4" name="Image 3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1404840"/>
            <a:ext cx="6299996" cy="1476961"/>
          </a:xfrm>
          <a:prstGeom prst="rect">
            <a:avLst/>
          </a:prstGeom>
        </p:spPr>
      </p:pic>
      <p:pic>
        <p:nvPicPr>
          <p:cNvPr id="5" name="Image 4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2809680"/>
            <a:ext cx="6299996" cy="1476961"/>
          </a:xfrm>
          <a:prstGeom prst="rect">
            <a:avLst/>
          </a:prstGeom>
        </p:spPr>
      </p:pic>
      <p:pic>
        <p:nvPicPr>
          <p:cNvPr id="6" name="Image 5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4214520"/>
            <a:ext cx="6299996" cy="1476961"/>
          </a:xfrm>
          <a:prstGeom prst="rect">
            <a:avLst/>
          </a:prstGeom>
        </p:spPr>
      </p:pic>
      <p:pic>
        <p:nvPicPr>
          <p:cNvPr id="7" name="Image 6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5619360"/>
            <a:ext cx="6299996" cy="1476961"/>
          </a:xfrm>
          <a:prstGeom prst="rect">
            <a:avLst/>
          </a:prstGeom>
        </p:spPr>
      </p:pic>
      <p:pic>
        <p:nvPicPr>
          <p:cNvPr id="8" name="Image 7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7024200"/>
            <a:ext cx="6299996" cy="1476961"/>
          </a:xfrm>
          <a:prstGeom prst="rect">
            <a:avLst/>
          </a:prstGeom>
        </p:spPr>
      </p:pic>
      <p:pic>
        <p:nvPicPr>
          <p:cNvPr id="9" name="Image 8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8429039"/>
            <a:ext cx="6299996" cy="147696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75246" y="181380"/>
            <a:ext cx="5221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Date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75246" y="1573191"/>
            <a:ext cx="5221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solidFill>
                  <a:srgbClr val="000000"/>
                </a:solidFill>
                <a:latin typeface="Comic Sans MS"/>
                <a:cs typeface="Comic Sans MS"/>
              </a:rPr>
              <a:t>R</a:t>
            </a:r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ang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5114" y="3087280"/>
            <a:ext cx="5713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solidFill>
                  <a:srgbClr val="000000"/>
                </a:solidFill>
                <a:latin typeface="Comic Sans MS"/>
                <a:cs typeface="Comic Sans MS"/>
              </a:rPr>
              <a:t>C</a:t>
            </a:r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ourrier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84359" y="4402177"/>
            <a:ext cx="5221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Plantes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75246" y="5781496"/>
            <a:ext cx="5221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Matériel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65115" y="7224823"/>
            <a:ext cx="5221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Ordinateurs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84358" y="8705047"/>
            <a:ext cx="5694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Cartables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pic>
        <p:nvPicPr>
          <p:cNvPr id="17" name="Image 16" descr="IMG_0652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0383" y="402546"/>
            <a:ext cx="1125759" cy="794497"/>
          </a:xfrm>
          <a:prstGeom prst="rect">
            <a:avLst/>
          </a:prstGeom>
        </p:spPr>
      </p:pic>
      <p:pic>
        <p:nvPicPr>
          <p:cNvPr id="18" name="Image 17" descr="IMG_0655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7554" y="1729693"/>
            <a:ext cx="998588" cy="878406"/>
          </a:xfrm>
          <a:prstGeom prst="rect">
            <a:avLst/>
          </a:prstGeom>
        </p:spPr>
      </p:pic>
      <p:pic>
        <p:nvPicPr>
          <p:cNvPr id="19" name="Image 18" descr="IMG_0655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8114" y="3144687"/>
            <a:ext cx="1106515" cy="889472"/>
          </a:xfrm>
          <a:prstGeom prst="rect">
            <a:avLst/>
          </a:prstGeom>
        </p:spPr>
      </p:pic>
      <p:pic>
        <p:nvPicPr>
          <p:cNvPr id="20" name="Image 19" descr="IMG_0655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7729" y="4532336"/>
            <a:ext cx="1057657" cy="885504"/>
          </a:xfrm>
          <a:prstGeom prst="rect">
            <a:avLst/>
          </a:prstGeom>
        </p:spPr>
      </p:pic>
      <p:pic>
        <p:nvPicPr>
          <p:cNvPr id="21" name="Image 20" descr="IMG_0655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0172" y="5994610"/>
            <a:ext cx="885214" cy="750501"/>
          </a:xfrm>
          <a:prstGeom prst="rect">
            <a:avLst/>
          </a:prstGeom>
        </p:spPr>
      </p:pic>
      <p:pic>
        <p:nvPicPr>
          <p:cNvPr id="22" name="Image 21" descr="IMG_0655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6799" y="7359531"/>
            <a:ext cx="1039164" cy="861833"/>
          </a:xfrm>
          <a:prstGeom prst="rect">
            <a:avLst/>
          </a:prstGeom>
        </p:spPr>
      </p:pic>
      <p:pic>
        <p:nvPicPr>
          <p:cNvPr id="23" name="Image 22" descr="IMG_0655.jp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927" y="8742747"/>
            <a:ext cx="1105965" cy="9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1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0"/>
            <a:ext cx="6299996" cy="1476961"/>
          </a:xfrm>
          <a:prstGeom prst="rect">
            <a:avLst/>
          </a:prstGeom>
        </p:spPr>
      </p:pic>
      <p:pic>
        <p:nvPicPr>
          <p:cNvPr id="4" name="Image 3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1404840"/>
            <a:ext cx="6299996" cy="1476961"/>
          </a:xfrm>
          <a:prstGeom prst="rect">
            <a:avLst/>
          </a:prstGeom>
        </p:spPr>
      </p:pic>
      <p:pic>
        <p:nvPicPr>
          <p:cNvPr id="5" name="Image 4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2809680"/>
            <a:ext cx="6299996" cy="1476961"/>
          </a:xfrm>
          <a:prstGeom prst="rect">
            <a:avLst/>
          </a:prstGeom>
        </p:spPr>
      </p:pic>
      <p:pic>
        <p:nvPicPr>
          <p:cNvPr id="6" name="Image 5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4214520"/>
            <a:ext cx="6299996" cy="1476961"/>
          </a:xfrm>
          <a:prstGeom prst="rect">
            <a:avLst/>
          </a:prstGeom>
        </p:spPr>
      </p:pic>
      <p:pic>
        <p:nvPicPr>
          <p:cNvPr id="7" name="Image 6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5619360"/>
            <a:ext cx="6299996" cy="1476961"/>
          </a:xfrm>
          <a:prstGeom prst="rect">
            <a:avLst/>
          </a:prstGeom>
        </p:spPr>
      </p:pic>
      <p:pic>
        <p:nvPicPr>
          <p:cNvPr id="8" name="Image 7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7024200"/>
            <a:ext cx="6299996" cy="1476961"/>
          </a:xfrm>
          <a:prstGeom prst="rect">
            <a:avLst/>
          </a:prstGeom>
        </p:spPr>
      </p:pic>
      <p:pic>
        <p:nvPicPr>
          <p:cNvPr id="9" name="Image 8" descr="Sketch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40" y="8429039"/>
            <a:ext cx="6299996" cy="147696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75246" y="181380"/>
            <a:ext cx="5221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Médiateur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75246" y="1573191"/>
            <a:ext cx="5221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Remplaçant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75246" y="3087280"/>
            <a:ext cx="57031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Bibliothèque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84359" y="4402177"/>
            <a:ext cx="5221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Ateliers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84358" y="8705047"/>
            <a:ext cx="5694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Porte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75246" y="5888261"/>
            <a:ext cx="5694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Tableau</a:t>
            </a:r>
            <a:endParaRPr lang="fr-FR" sz="60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pic>
        <p:nvPicPr>
          <p:cNvPr id="15" name="Image 14" descr="IMG_0655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4907" y="3229607"/>
            <a:ext cx="1031968" cy="735009"/>
          </a:xfrm>
          <a:prstGeom prst="rect">
            <a:avLst/>
          </a:prstGeom>
        </p:spPr>
      </p:pic>
      <p:pic>
        <p:nvPicPr>
          <p:cNvPr id="17" name="Image 16" descr="IMG_0655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2559" y="4656104"/>
            <a:ext cx="1364316" cy="704293"/>
          </a:xfrm>
          <a:prstGeom prst="rect">
            <a:avLst/>
          </a:prstGeom>
        </p:spPr>
      </p:pic>
      <p:pic>
        <p:nvPicPr>
          <p:cNvPr id="18" name="Image 17" descr="IMG_0655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3786" y="5914960"/>
            <a:ext cx="1724415" cy="951610"/>
          </a:xfrm>
          <a:prstGeom prst="rect">
            <a:avLst/>
          </a:prstGeom>
        </p:spPr>
      </p:pic>
      <p:pic>
        <p:nvPicPr>
          <p:cNvPr id="19" name="Image 18" descr="IMG_0655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7979" y="8841231"/>
            <a:ext cx="765330" cy="74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42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"/>
            <a:ext cx="2602254" cy="2010742"/>
          </a:xfrm>
          <a:prstGeom prst="rect">
            <a:avLst/>
          </a:prstGeom>
        </p:spPr>
      </p:pic>
      <p:pic>
        <p:nvPicPr>
          <p:cNvPr id="13" name="Image 12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1" y="-3405"/>
            <a:ext cx="2606665" cy="2014150"/>
          </a:xfrm>
          <a:prstGeom prst="rect">
            <a:avLst/>
          </a:prstGeom>
        </p:spPr>
      </p:pic>
      <p:pic>
        <p:nvPicPr>
          <p:cNvPr id="18" name="Image 17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1" y="-3405"/>
            <a:ext cx="2115820" cy="2014150"/>
          </a:xfrm>
          <a:prstGeom prst="rect">
            <a:avLst/>
          </a:prstGeom>
        </p:spPr>
      </p:pic>
      <p:pic>
        <p:nvPicPr>
          <p:cNvPr id="19" name="Image 18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874453"/>
            <a:ext cx="2602254" cy="2010742"/>
          </a:xfrm>
          <a:prstGeom prst="rect">
            <a:avLst/>
          </a:prstGeom>
        </p:spPr>
      </p:pic>
      <p:pic>
        <p:nvPicPr>
          <p:cNvPr id="20" name="Image 19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1871045"/>
            <a:ext cx="2606665" cy="2014150"/>
          </a:xfrm>
          <a:prstGeom prst="rect">
            <a:avLst/>
          </a:prstGeom>
        </p:spPr>
      </p:pic>
      <p:pic>
        <p:nvPicPr>
          <p:cNvPr id="21" name="Image 20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1871045"/>
            <a:ext cx="2115820" cy="2014150"/>
          </a:xfrm>
          <a:prstGeom prst="rect">
            <a:avLst/>
          </a:prstGeom>
        </p:spPr>
      </p:pic>
      <p:pic>
        <p:nvPicPr>
          <p:cNvPr id="22" name="Image 21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99" y="3759203"/>
            <a:ext cx="2602254" cy="2010742"/>
          </a:xfrm>
          <a:prstGeom prst="rect">
            <a:avLst/>
          </a:prstGeom>
        </p:spPr>
      </p:pic>
      <p:pic>
        <p:nvPicPr>
          <p:cNvPr id="23" name="Image 22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840" y="3755795"/>
            <a:ext cx="2606665" cy="2014150"/>
          </a:xfrm>
          <a:prstGeom prst="rect">
            <a:avLst/>
          </a:prstGeom>
        </p:spPr>
      </p:pic>
      <p:pic>
        <p:nvPicPr>
          <p:cNvPr id="24" name="Image 23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4880" y="3755795"/>
            <a:ext cx="2115820" cy="2014150"/>
          </a:xfrm>
          <a:prstGeom prst="rect">
            <a:avLst/>
          </a:prstGeom>
        </p:spPr>
      </p:pic>
      <p:pic>
        <p:nvPicPr>
          <p:cNvPr id="25" name="Image 24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648811"/>
            <a:ext cx="2602254" cy="2010742"/>
          </a:xfrm>
          <a:prstGeom prst="rect">
            <a:avLst/>
          </a:prstGeom>
        </p:spPr>
      </p:pic>
      <p:pic>
        <p:nvPicPr>
          <p:cNvPr id="26" name="Image 25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5645403"/>
            <a:ext cx="2606665" cy="2014150"/>
          </a:xfrm>
          <a:prstGeom prst="rect">
            <a:avLst/>
          </a:prstGeom>
        </p:spPr>
      </p:pic>
      <p:pic>
        <p:nvPicPr>
          <p:cNvPr id="27" name="Image 26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5645403"/>
            <a:ext cx="2115820" cy="2014150"/>
          </a:xfrm>
          <a:prstGeom prst="rect">
            <a:avLst/>
          </a:prstGeom>
        </p:spPr>
      </p:pic>
      <p:pic>
        <p:nvPicPr>
          <p:cNvPr id="31" name="Image 30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39658"/>
            <a:ext cx="2602254" cy="2010742"/>
          </a:xfrm>
          <a:prstGeom prst="rect">
            <a:avLst/>
          </a:prstGeom>
        </p:spPr>
      </p:pic>
      <p:pic>
        <p:nvPicPr>
          <p:cNvPr id="32" name="Image 31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7536250"/>
            <a:ext cx="2606665" cy="2014150"/>
          </a:xfrm>
          <a:prstGeom prst="rect">
            <a:avLst/>
          </a:prstGeom>
        </p:spPr>
      </p:pic>
      <p:pic>
        <p:nvPicPr>
          <p:cNvPr id="33" name="Image 32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7536250"/>
            <a:ext cx="2115820" cy="2014150"/>
          </a:xfrm>
          <a:prstGeom prst="rect">
            <a:avLst/>
          </a:prstGeom>
        </p:spPr>
      </p:pic>
      <p:pic>
        <p:nvPicPr>
          <p:cNvPr id="34" name="Image 33" descr="mintandwhite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9419098"/>
            <a:ext cx="2602254" cy="486902"/>
          </a:xfrm>
          <a:prstGeom prst="rect">
            <a:avLst/>
          </a:prstGeom>
        </p:spPr>
      </p:pic>
      <p:pic>
        <p:nvPicPr>
          <p:cNvPr id="35" name="Image 34" descr="mintandwhite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8140" y="9415690"/>
            <a:ext cx="2606665" cy="490310"/>
          </a:xfrm>
          <a:prstGeom prst="rect">
            <a:avLst/>
          </a:prstGeom>
        </p:spPr>
      </p:pic>
      <p:pic>
        <p:nvPicPr>
          <p:cNvPr id="36" name="Image 35" descr="mintandwhite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9415690"/>
            <a:ext cx="2115820" cy="490310"/>
          </a:xfrm>
          <a:prstGeom prst="rect">
            <a:avLst/>
          </a:prstGeom>
        </p:spPr>
      </p:pic>
      <p:pic>
        <p:nvPicPr>
          <p:cNvPr id="2" name="Image 1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9584" y="-898633"/>
            <a:ext cx="1654405" cy="344486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32909" y="338548"/>
            <a:ext cx="19159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²ciseaux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pic>
        <p:nvPicPr>
          <p:cNvPr id="37" name="Image 36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9584" y="757857"/>
            <a:ext cx="1654405" cy="3444862"/>
          </a:xfrm>
          <a:prstGeom prst="rect">
            <a:avLst/>
          </a:prstGeom>
        </p:spPr>
      </p:pic>
      <p:sp>
        <p:nvSpPr>
          <p:cNvPr id="38" name="ZoneTexte 37"/>
          <p:cNvSpPr txBox="1"/>
          <p:nvPr/>
        </p:nvSpPr>
        <p:spPr>
          <a:xfrm>
            <a:off x="684768" y="2003083"/>
            <a:ext cx="19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²colle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pic>
        <p:nvPicPr>
          <p:cNvPr id="39" name="Image 38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9584" y="2414347"/>
            <a:ext cx="1654405" cy="3444862"/>
          </a:xfrm>
          <a:prstGeom prst="rect">
            <a:avLst/>
          </a:prstGeom>
        </p:spPr>
      </p:pic>
      <p:pic>
        <p:nvPicPr>
          <p:cNvPr id="40" name="Image 39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9584" y="4070837"/>
            <a:ext cx="1654405" cy="3444862"/>
          </a:xfrm>
          <a:prstGeom prst="rect">
            <a:avLst/>
          </a:prstGeom>
        </p:spPr>
      </p:pic>
      <p:pic>
        <p:nvPicPr>
          <p:cNvPr id="41" name="Image 40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9584" y="5727327"/>
            <a:ext cx="1654405" cy="3444862"/>
          </a:xfrm>
          <a:prstGeom prst="rect">
            <a:avLst/>
          </a:prstGeom>
        </p:spPr>
      </p:pic>
      <p:pic>
        <p:nvPicPr>
          <p:cNvPr id="42" name="Image 41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9584" y="7383816"/>
            <a:ext cx="1654405" cy="3444862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288657" y="3288790"/>
            <a:ext cx="2809591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²crayon$</a:t>
            </a:r>
          </a:p>
          <a:p>
            <a:pPr algn="ctr">
              <a:lnSpc>
                <a:spcPct val="90000"/>
              </a:lnSpc>
            </a:pPr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²</a:t>
            </a: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de </a:t>
            </a:r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²</a:t>
            </a: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couleur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88657" y="4935542"/>
            <a:ext cx="2809591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²crayon$</a:t>
            </a:r>
          </a:p>
          <a:p>
            <a:pPr algn="ctr">
              <a:lnSpc>
                <a:spcPct val="90000"/>
              </a:lnSpc>
            </a:pPr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²</a:t>
            </a: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de ²papier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708277" y="6909478"/>
            <a:ext cx="19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²règle$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307901" y="8382713"/>
            <a:ext cx="2809591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²feutre$</a:t>
            </a:r>
          </a:p>
          <a:p>
            <a:pPr algn="ctr">
              <a:lnSpc>
                <a:spcPct val="90000"/>
              </a:lnSpc>
            </a:pP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²d’²ardoise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pic>
        <p:nvPicPr>
          <p:cNvPr id="47" name="Image 46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53120" y="-895649"/>
            <a:ext cx="1654405" cy="3444862"/>
          </a:xfrm>
          <a:prstGeom prst="rect">
            <a:avLst/>
          </a:prstGeom>
        </p:spPr>
      </p:pic>
      <p:sp>
        <p:nvSpPr>
          <p:cNvPr id="48" name="ZoneTexte 47"/>
          <p:cNvSpPr txBox="1"/>
          <p:nvPr/>
        </p:nvSpPr>
        <p:spPr>
          <a:xfrm>
            <a:off x="4363158" y="341532"/>
            <a:ext cx="1582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²feutre$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pic>
        <p:nvPicPr>
          <p:cNvPr id="49" name="Image 48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53120" y="760841"/>
            <a:ext cx="1654405" cy="3444862"/>
          </a:xfrm>
          <a:prstGeom prst="rect">
            <a:avLst/>
          </a:prstGeom>
        </p:spPr>
      </p:pic>
      <p:sp>
        <p:nvSpPr>
          <p:cNvPr id="50" name="ZoneTexte 49"/>
          <p:cNvSpPr txBox="1"/>
          <p:nvPr/>
        </p:nvSpPr>
        <p:spPr>
          <a:xfrm>
            <a:off x="4148304" y="2006067"/>
            <a:ext cx="19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²gomme</a:t>
            </a:r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$</a:t>
            </a:r>
          </a:p>
        </p:txBody>
      </p:sp>
      <p:pic>
        <p:nvPicPr>
          <p:cNvPr id="51" name="Image 50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53120" y="2417331"/>
            <a:ext cx="1654405" cy="3444862"/>
          </a:xfrm>
          <a:prstGeom prst="rect">
            <a:avLst/>
          </a:prstGeom>
        </p:spPr>
      </p:pic>
      <p:pic>
        <p:nvPicPr>
          <p:cNvPr id="52" name="Image 51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53120" y="4073821"/>
            <a:ext cx="1654405" cy="3444862"/>
          </a:xfrm>
          <a:prstGeom prst="rect">
            <a:avLst/>
          </a:prstGeom>
        </p:spPr>
      </p:pic>
      <p:pic>
        <p:nvPicPr>
          <p:cNvPr id="53" name="Image 52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53120" y="5730311"/>
            <a:ext cx="1654405" cy="3444862"/>
          </a:xfrm>
          <a:prstGeom prst="rect">
            <a:avLst/>
          </a:prstGeom>
        </p:spPr>
      </p:pic>
      <p:pic>
        <p:nvPicPr>
          <p:cNvPr id="54" name="Image 53" descr="chalkboardoval.png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53120" y="7386800"/>
            <a:ext cx="1654405" cy="3444862"/>
          </a:xfrm>
          <a:prstGeom prst="rect">
            <a:avLst/>
          </a:prstGeom>
        </p:spPr>
      </p:pic>
      <p:sp>
        <p:nvSpPr>
          <p:cNvPr id="55" name="ZoneTexte 54"/>
          <p:cNvSpPr txBox="1"/>
          <p:nvPr/>
        </p:nvSpPr>
        <p:spPr>
          <a:xfrm>
            <a:off x="3752193" y="3291774"/>
            <a:ext cx="2809591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²crayon$</a:t>
            </a:r>
          </a:p>
          <a:p>
            <a:pPr algn="ctr">
              <a:lnSpc>
                <a:spcPct val="90000"/>
              </a:lnSpc>
            </a:pPr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²</a:t>
            </a: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de </a:t>
            </a:r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²</a:t>
            </a: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couleur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3752193" y="4938526"/>
            <a:ext cx="2809591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²crayon$</a:t>
            </a:r>
          </a:p>
          <a:p>
            <a:pPr algn="ctr">
              <a:lnSpc>
                <a:spcPct val="90000"/>
              </a:lnSpc>
            </a:pPr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²</a:t>
            </a: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de ²papier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4171813" y="6912462"/>
            <a:ext cx="19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²règle$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771437" y="8385697"/>
            <a:ext cx="2809591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²feutre$</a:t>
            </a:r>
          </a:p>
          <a:p>
            <a:pPr algn="ctr">
              <a:lnSpc>
                <a:spcPct val="90000"/>
              </a:lnSpc>
            </a:pPr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²d’²ardoise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221000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"/>
            <a:ext cx="2602254" cy="2010742"/>
          </a:xfrm>
          <a:prstGeom prst="rect">
            <a:avLst/>
          </a:prstGeom>
        </p:spPr>
      </p:pic>
      <p:pic>
        <p:nvPicPr>
          <p:cNvPr id="13" name="Image 12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1" y="-3405"/>
            <a:ext cx="2606665" cy="2014150"/>
          </a:xfrm>
          <a:prstGeom prst="rect">
            <a:avLst/>
          </a:prstGeom>
        </p:spPr>
      </p:pic>
      <p:pic>
        <p:nvPicPr>
          <p:cNvPr id="18" name="Image 17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1" y="-3405"/>
            <a:ext cx="2115820" cy="2014150"/>
          </a:xfrm>
          <a:prstGeom prst="rect">
            <a:avLst/>
          </a:prstGeom>
        </p:spPr>
      </p:pic>
      <p:pic>
        <p:nvPicPr>
          <p:cNvPr id="19" name="Image 18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874453"/>
            <a:ext cx="2602254" cy="2010742"/>
          </a:xfrm>
          <a:prstGeom prst="rect">
            <a:avLst/>
          </a:prstGeom>
        </p:spPr>
      </p:pic>
      <p:pic>
        <p:nvPicPr>
          <p:cNvPr id="20" name="Image 19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1871045"/>
            <a:ext cx="2606665" cy="2014150"/>
          </a:xfrm>
          <a:prstGeom prst="rect">
            <a:avLst/>
          </a:prstGeom>
        </p:spPr>
      </p:pic>
      <p:pic>
        <p:nvPicPr>
          <p:cNvPr id="21" name="Image 20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1871045"/>
            <a:ext cx="2115820" cy="2014150"/>
          </a:xfrm>
          <a:prstGeom prst="rect">
            <a:avLst/>
          </a:prstGeom>
        </p:spPr>
      </p:pic>
      <p:pic>
        <p:nvPicPr>
          <p:cNvPr id="22" name="Image 21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99" y="3759203"/>
            <a:ext cx="2602254" cy="2010742"/>
          </a:xfrm>
          <a:prstGeom prst="rect">
            <a:avLst/>
          </a:prstGeom>
        </p:spPr>
      </p:pic>
      <p:pic>
        <p:nvPicPr>
          <p:cNvPr id="23" name="Image 22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840" y="3755795"/>
            <a:ext cx="2606665" cy="2014150"/>
          </a:xfrm>
          <a:prstGeom prst="rect">
            <a:avLst/>
          </a:prstGeom>
        </p:spPr>
      </p:pic>
      <p:pic>
        <p:nvPicPr>
          <p:cNvPr id="24" name="Image 23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4880" y="3755795"/>
            <a:ext cx="2115820" cy="2014150"/>
          </a:xfrm>
          <a:prstGeom prst="rect">
            <a:avLst/>
          </a:prstGeom>
        </p:spPr>
      </p:pic>
      <p:pic>
        <p:nvPicPr>
          <p:cNvPr id="25" name="Image 24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648811"/>
            <a:ext cx="2602254" cy="2010742"/>
          </a:xfrm>
          <a:prstGeom prst="rect">
            <a:avLst/>
          </a:prstGeom>
        </p:spPr>
      </p:pic>
      <p:pic>
        <p:nvPicPr>
          <p:cNvPr id="26" name="Image 25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5645403"/>
            <a:ext cx="2606665" cy="2014150"/>
          </a:xfrm>
          <a:prstGeom prst="rect">
            <a:avLst/>
          </a:prstGeom>
        </p:spPr>
      </p:pic>
      <p:pic>
        <p:nvPicPr>
          <p:cNvPr id="27" name="Image 26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5645403"/>
            <a:ext cx="2115820" cy="2014150"/>
          </a:xfrm>
          <a:prstGeom prst="rect">
            <a:avLst/>
          </a:prstGeom>
        </p:spPr>
      </p:pic>
      <p:pic>
        <p:nvPicPr>
          <p:cNvPr id="31" name="Image 30" descr="mintandwhi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39658"/>
            <a:ext cx="2602254" cy="2010742"/>
          </a:xfrm>
          <a:prstGeom prst="rect">
            <a:avLst/>
          </a:prstGeom>
        </p:spPr>
      </p:pic>
      <p:pic>
        <p:nvPicPr>
          <p:cNvPr id="32" name="Image 31" descr="mintand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140" y="7536250"/>
            <a:ext cx="2606665" cy="2014150"/>
          </a:xfrm>
          <a:prstGeom prst="rect">
            <a:avLst/>
          </a:prstGeom>
        </p:spPr>
      </p:pic>
      <p:pic>
        <p:nvPicPr>
          <p:cNvPr id="33" name="Image 32" descr="mintandwhit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7536250"/>
            <a:ext cx="2115820" cy="2014150"/>
          </a:xfrm>
          <a:prstGeom prst="rect">
            <a:avLst/>
          </a:prstGeom>
        </p:spPr>
      </p:pic>
      <p:pic>
        <p:nvPicPr>
          <p:cNvPr id="34" name="Image 33" descr="mintandwhite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9419098"/>
            <a:ext cx="2602254" cy="486902"/>
          </a:xfrm>
          <a:prstGeom prst="rect">
            <a:avLst/>
          </a:prstGeom>
        </p:spPr>
      </p:pic>
      <p:pic>
        <p:nvPicPr>
          <p:cNvPr id="35" name="Image 34" descr="mintandwhite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8140" y="9415690"/>
            <a:ext cx="2606665" cy="490310"/>
          </a:xfrm>
          <a:prstGeom prst="rect">
            <a:avLst/>
          </a:prstGeom>
        </p:spPr>
      </p:pic>
      <p:pic>
        <p:nvPicPr>
          <p:cNvPr id="36" name="Image 35" descr="mintandwhite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2180" y="9415690"/>
            <a:ext cx="2115820" cy="490310"/>
          </a:xfrm>
          <a:prstGeom prst="rect">
            <a:avLst/>
          </a:prstGeom>
        </p:spPr>
      </p:pic>
      <p:pic>
        <p:nvPicPr>
          <p:cNvPr id="59" name="Image 58" descr="circle chalkboard labels black.pn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42" y="272274"/>
            <a:ext cx="2847806" cy="2847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" name="Image 60" descr="circle chalkboard labels black.pn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588" y="272274"/>
            <a:ext cx="2847806" cy="2847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ZoneTexte 63"/>
          <p:cNvSpPr txBox="1"/>
          <p:nvPr/>
        </p:nvSpPr>
        <p:spPr>
          <a:xfrm>
            <a:off x="708277" y="998984"/>
            <a:ext cx="19301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²table</a:t>
            </a:r>
          </a:p>
          <a:p>
            <a:pPr algn="ctr"/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1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4171813" y="998984"/>
            <a:ext cx="19301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²table</a:t>
            </a:r>
          </a:p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2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pic>
        <p:nvPicPr>
          <p:cNvPr id="66" name="Image 65" descr="circle chalkboard labels black.pn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42" y="3561962"/>
            <a:ext cx="2847806" cy="2847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" name="Image 66" descr="circle chalkboard labels black.pn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588" y="3561962"/>
            <a:ext cx="2847806" cy="2847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8" name="ZoneTexte 67"/>
          <p:cNvSpPr txBox="1"/>
          <p:nvPr/>
        </p:nvSpPr>
        <p:spPr>
          <a:xfrm>
            <a:off x="708277" y="4288672"/>
            <a:ext cx="19301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²table</a:t>
            </a:r>
          </a:p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3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4171813" y="4288672"/>
            <a:ext cx="19301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²table</a:t>
            </a:r>
          </a:p>
          <a:p>
            <a:pPr algn="ctr"/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4</a:t>
            </a:r>
          </a:p>
        </p:txBody>
      </p:sp>
      <p:pic>
        <p:nvPicPr>
          <p:cNvPr id="70" name="Image 69" descr="circle chalkboard labels black.pn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42" y="6779570"/>
            <a:ext cx="2847806" cy="2847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" name="Image 70" descr="circle chalkboard labels black.pn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588" y="6779570"/>
            <a:ext cx="2847806" cy="2847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2" name="ZoneTexte 71"/>
          <p:cNvSpPr txBox="1"/>
          <p:nvPr/>
        </p:nvSpPr>
        <p:spPr>
          <a:xfrm>
            <a:off x="708277" y="7506280"/>
            <a:ext cx="19301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²table</a:t>
            </a:r>
          </a:p>
          <a:p>
            <a:pPr algn="ctr"/>
            <a:r>
              <a:rPr lang="fr-FR" sz="4400" dirty="0">
                <a:solidFill>
                  <a:schemeClr val="bg1"/>
                </a:solidFill>
                <a:latin typeface="Cursivestandard"/>
                <a:cs typeface="Cursivestandard"/>
              </a:rPr>
              <a:t>5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4171813" y="7506280"/>
            <a:ext cx="19301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²table</a:t>
            </a:r>
          </a:p>
          <a:p>
            <a:pPr algn="ctr"/>
            <a:r>
              <a:rPr lang="fr-FR" sz="4400" dirty="0" smtClean="0">
                <a:solidFill>
                  <a:schemeClr val="bg1"/>
                </a:solidFill>
                <a:latin typeface="Cursivestandard"/>
                <a:cs typeface="Cursivestandard"/>
              </a:rPr>
              <a:t>6</a:t>
            </a:r>
            <a:endParaRPr lang="fr-FR" sz="4400" dirty="0">
              <a:solidFill>
                <a:schemeClr val="bg1"/>
              </a:solidFill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24415023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Macintosh PowerPoint</Application>
  <PresentationFormat>Format A4 (210 x 297 mm)</PresentationFormat>
  <Paragraphs>102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1</cp:revision>
  <dcterms:created xsi:type="dcterms:W3CDTF">2016-07-12T20:03:23Z</dcterms:created>
  <dcterms:modified xsi:type="dcterms:W3CDTF">2016-07-12T20:04:08Z</dcterms:modified>
</cp:coreProperties>
</file>