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wdp" ContentType="image/vnd.ms-photo"/>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sldIdLst>
    <p:sldId id="256" r:id="rId2"/>
    <p:sldId id="257" r:id="rId3"/>
    <p:sldId id="261" r:id="rId4"/>
    <p:sldId id="271" r:id="rId5"/>
    <p:sldId id="260" r:id="rId6"/>
    <p:sldId id="258" r:id="rId7"/>
    <p:sldId id="259" r:id="rId8"/>
    <p:sldId id="272" r:id="rId9"/>
    <p:sldId id="262" r:id="rId10"/>
    <p:sldId id="263" r:id="rId11"/>
    <p:sldId id="264" r:id="rId12"/>
    <p:sldId id="265" r:id="rId13"/>
    <p:sldId id="270" r:id="rId14"/>
    <p:sldId id="273" r:id="rId15"/>
    <p:sldId id="266" r:id="rId16"/>
    <p:sldId id="267" r:id="rId17"/>
    <p:sldId id="269" r:id="rId18"/>
    <p:sldId id="274" r:id="rId19"/>
    <p:sldId id="275" r:id="rId20"/>
  </p:sldIdLst>
  <p:sldSz cx="9144000" cy="6858000" type="screen4x3"/>
  <p:notesSz cx="6858000" cy="9144000"/>
  <p:defaultTextStyle>
    <a:defPPr>
      <a:defRPr lang="fr-FR"/>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00101"/>
    <a:srgbClr val="92D2DE"/>
  </p:clrMru>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99830" autoAdjust="0"/>
  </p:normalViewPr>
  <p:slideViewPr>
    <p:cSldViewPr snapToGrid="0" snapToObjects="1" showGuides="1">
      <p:cViewPr varScale="1">
        <p:scale>
          <a:sx n="109" d="100"/>
          <a:sy n="109" d="100"/>
        </p:scale>
        <p:origin x="-1072" y="-104"/>
      </p:cViewPr>
      <p:guideLst>
        <p:guide orient="horz" pos="35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slide" Target="slides/slide19.xml"/><Relationship Id="rId21" Type="http://schemas.openxmlformats.org/officeDocument/2006/relationships/printerSettings" Target="printerSettings/printerSettings1.bin"/><Relationship Id="rId22" Type="http://schemas.openxmlformats.org/officeDocument/2006/relationships/presProps" Target="presProps.xml"/><Relationship Id="rId23" Type="http://schemas.openxmlformats.org/officeDocument/2006/relationships/viewProps" Target="viewProps.xml"/><Relationship Id="rId24" Type="http://schemas.openxmlformats.org/officeDocument/2006/relationships/theme" Target="theme/theme1.xml"/><Relationship Id="rId25"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905000"/>
            <a:ext cx="7543800" cy="2593975"/>
          </a:xfrm>
        </p:spPr>
        <p:txBody>
          <a:bodyPr anchor="b"/>
          <a:lstStyle>
            <a:lvl1pPr>
              <a:defRPr sz="6600">
                <a:ln>
                  <a:noFill/>
                </a:ln>
                <a:solidFill>
                  <a:schemeClr val="tx2"/>
                </a:solidFill>
              </a:defRPr>
            </a:lvl1pPr>
          </a:lstStyle>
          <a:p>
            <a:r>
              <a:rPr lang="fr-FR" smtClean="0"/>
              <a:t>Cliquez et modifiez le titre</a:t>
            </a:r>
            <a:endParaRPr lang="en-US" dirty="0"/>
          </a:p>
        </p:txBody>
      </p:sp>
      <p:sp>
        <p:nvSpPr>
          <p:cNvPr id="3" name="Subtitle 2"/>
          <p:cNvSpPr>
            <a:spLocks noGrp="1"/>
          </p:cNvSpPr>
          <p:nvPr>
            <p:ph type="subTitle" idx="1"/>
          </p:nvPr>
        </p:nvSpPr>
        <p:spPr>
          <a:xfrm>
            <a:off x="685800" y="4572000"/>
            <a:ext cx="6461760" cy="1066800"/>
          </a:xfrm>
        </p:spPr>
        <p:txBody>
          <a:bodyPr anchor="t">
            <a:normAutofit/>
          </a:bodyPr>
          <a:lstStyle>
            <a:lvl1pPr marL="0" indent="0" algn="l">
              <a:buNone/>
              <a:defRPr sz="20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Cliquez pour modifier le style des sous-titres du masque</a:t>
            </a:r>
            <a:endParaRPr lang="en-US" dirty="0"/>
          </a:p>
        </p:txBody>
      </p:sp>
      <p:sp>
        <p:nvSpPr>
          <p:cNvPr id="4" name="Date Placeholder 3"/>
          <p:cNvSpPr>
            <a:spLocks noGrp="1"/>
          </p:cNvSpPr>
          <p:nvPr>
            <p:ph type="dt" sz="half" idx="10"/>
          </p:nvPr>
        </p:nvSpPr>
        <p:spPr/>
        <p:txBody>
          <a:bodyPr/>
          <a:lstStyle/>
          <a:p>
            <a:fld id="{FE1EA3C2-956B-344E-960F-1B10E24D79BA}" type="datetimeFigureOut">
              <a:rPr lang="fr-FR" smtClean="0"/>
              <a:t>31/01/17</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5CDC6491-0860-6348-8A5A-E2700120D62F}" type="slidenum">
              <a:rPr lang="fr-FR" smtClean="0"/>
              <a:t>‹#›</a:t>
            </a:fld>
            <a:endParaRPr lang="fr-F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Cliquez et modifiez le titre</a:t>
            </a:r>
            <a:endParaRPr lang="en-US"/>
          </a:p>
        </p:txBody>
      </p:sp>
      <p:sp>
        <p:nvSpPr>
          <p:cNvPr id="3" name="Content Placeholder 2"/>
          <p:cNvSpPr>
            <a:spLocks noGrp="1"/>
          </p:cNvSpPr>
          <p:nvPr>
            <p:ph idx="1"/>
          </p:nvPr>
        </p:nvSpPr>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4" name="Date Placeholder 3"/>
          <p:cNvSpPr>
            <a:spLocks noGrp="1"/>
          </p:cNvSpPr>
          <p:nvPr>
            <p:ph type="dt" sz="half" idx="10"/>
          </p:nvPr>
        </p:nvSpPr>
        <p:spPr/>
        <p:txBody>
          <a:bodyPr/>
          <a:lstStyle/>
          <a:p>
            <a:fld id="{FE1EA3C2-956B-344E-960F-1B10E24D79BA}" type="datetimeFigureOut">
              <a:rPr lang="fr-FR" smtClean="0"/>
              <a:t>31/01/17</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5CDC6491-0860-6348-8A5A-E2700120D62F}" type="slidenum">
              <a:rPr lang="fr-FR" smtClean="0"/>
              <a:t>‹#›</a:t>
            </a:fld>
            <a:endParaRPr lang="fr-F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têt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722313" y="5486400"/>
            <a:ext cx="7659687" cy="1168400"/>
          </a:xfrm>
        </p:spPr>
        <p:txBody>
          <a:bodyPr anchor="t"/>
          <a:lstStyle>
            <a:lvl1pPr algn="l">
              <a:defRPr sz="3600" b="0" cap="all"/>
            </a:lvl1pPr>
          </a:lstStyle>
          <a:p>
            <a:r>
              <a:rPr lang="fr-FR" smtClean="0"/>
              <a:t>Cliquez et modifiez le titre</a:t>
            </a:r>
            <a:endParaRPr lang="en-US" dirty="0"/>
          </a:p>
        </p:txBody>
      </p:sp>
      <p:sp>
        <p:nvSpPr>
          <p:cNvPr id="3" name="Text Placeholder 2"/>
          <p:cNvSpPr>
            <a:spLocks noGrp="1"/>
          </p:cNvSpPr>
          <p:nvPr>
            <p:ph type="body" idx="1"/>
          </p:nvPr>
        </p:nvSpPr>
        <p:spPr>
          <a:xfrm>
            <a:off x="722313" y="3852863"/>
            <a:ext cx="6135687" cy="1633538"/>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Cliquez pour modifier les styles du texte du masque</a:t>
            </a:r>
          </a:p>
        </p:txBody>
      </p:sp>
      <p:sp>
        <p:nvSpPr>
          <p:cNvPr id="4" name="Date Placeholder 3"/>
          <p:cNvSpPr>
            <a:spLocks noGrp="1"/>
          </p:cNvSpPr>
          <p:nvPr>
            <p:ph type="dt" sz="half" idx="10"/>
          </p:nvPr>
        </p:nvSpPr>
        <p:spPr/>
        <p:txBody>
          <a:bodyPr/>
          <a:lstStyle/>
          <a:p>
            <a:fld id="{FE1EA3C2-956B-344E-960F-1B10E24D79BA}" type="datetimeFigureOut">
              <a:rPr lang="fr-FR" smtClean="0"/>
              <a:t>31/01/17</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5CDC6491-0860-6348-8A5A-E2700120D62F}" type="slidenum">
              <a:rPr lang="fr-FR" smtClean="0"/>
              <a:t>‹#›</a:t>
            </a:fld>
            <a:endParaRPr lang="fr-F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Cliquez et modifiez le titre</a:t>
            </a:r>
            <a:endParaRPr lang="en-US"/>
          </a:p>
        </p:txBody>
      </p:sp>
      <p:sp>
        <p:nvSpPr>
          <p:cNvPr id="3" name="Content Placeholder 2"/>
          <p:cNvSpPr>
            <a:spLocks noGrp="1"/>
          </p:cNvSpPr>
          <p:nvPr>
            <p:ph sz="half" idx="1"/>
          </p:nvPr>
        </p:nvSpPr>
        <p:spPr>
          <a:xfrm>
            <a:off x="457200" y="1536192"/>
            <a:ext cx="3657600" cy="45902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Content Placeholder 3"/>
          <p:cNvSpPr>
            <a:spLocks noGrp="1"/>
          </p:cNvSpPr>
          <p:nvPr>
            <p:ph sz="half" idx="2"/>
          </p:nvPr>
        </p:nvSpPr>
        <p:spPr>
          <a:xfrm>
            <a:off x="4419600" y="1536192"/>
            <a:ext cx="3657600" cy="45902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5" name="Date Placeholder 4"/>
          <p:cNvSpPr>
            <a:spLocks noGrp="1"/>
          </p:cNvSpPr>
          <p:nvPr>
            <p:ph type="dt" sz="half" idx="10"/>
          </p:nvPr>
        </p:nvSpPr>
        <p:spPr/>
        <p:txBody>
          <a:bodyPr/>
          <a:lstStyle/>
          <a:p>
            <a:fld id="{FE1EA3C2-956B-344E-960F-1B10E24D79BA}" type="datetimeFigureOut">
              <a:rPr lang="fr-FR" smtClean="0"/>
              <a:t>31/01/17</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5CDC6491-0860-6348-8A5A-E2700120D62F}" type="slidenum">
              <a:rPr lang="fr-FR" smtClean="0"/>
              <a:t>‹#›</a:t>
            </a:fld>
            <a:endParaRPr lang="fr-F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fr-FR" smtClean="0"/>
              <a:t>Cliquez et modifiez le titre</a:t>
            </a:r>
            <a:endParaRPr lang="en-US"/>
          </a:p>
        </p:txBody>
      </p:sp>
      <p:sp>
        <p:nvSpPr>
          <p:cNvPr id="3" name="Text Placeholder 2"/>
          <p:cNvSpPr>
            <a:spLocks noGrp="1"/>
          </p:cNvSpPr>
          <p:nvPr>
            <p:ph type="body" idx="1"/>
          </p:nvPr>
        </p:nvSpPr>
        <p:spPr>
          <a:xfrm>
            <a:off x="457200" y="1535113"/>
            <a:ext cx="3657600" cy="639762"/>
          </a:xfrm>
        </p:spPr>
        <p:txBody>
          <a:bodyPr anchor="b">
            <a:no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4" name="Content Placeholder 3"/>
          <p:cNvSpPr>
            <a:spLocks noGrp="1"/>
          </p:cNvSpPr>
          <p:nvPr>
            <p:ph sz="half" idx="2"/>
          </p:nvPr>
        </p:nvSpPr>
        <p:spPr>
          <a:xfrm>
            <a:off x="457200" y="2174875"/>
            <a:ext cx="3657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5" name="Text Placeholder 4"/>
          <p:cNvSpPr>
            <a:spLocks noGrp="1"/>
          </p:cNvSpPr>
          <p:nvPr>
            <p:ph type="body" sz="quarter" idx="3"/>
          </p:nvPr>
        </p:nvSpPr>
        <p:spPr>
          <a:xfrm>
            <a:off x="4419600" y="1535113"/>
            <a:ext cx="3657600" cy="639762"/>
          </a:xfrm>
        </p:spPr>
        <p:txBody>
          <a:bodyPr anchor="b">
            <a:no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6" name="Content Placeholder 5"/>
          <p:cNvSpPr>
            <a:spLocks noGrp="1"/>
          </p:cNvSpPr>
          <p:nvPr>
            <p:ph sz="quarter" idx="4"/>
          </p:nvPr>
        </p:nvSpPr>
        <p:spPr>
          <a:xfrm>
            <a:off x="4419600" y="2174875"/>
            <a:ext cx="3657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7" name="Date Placeholder 6"/>
          <p:cNvSpPr>
            <a:spLocks noGrp="1"/>
          </p:cNvSpPr>
          <p:nvPr>
            <p:ph type="dt" sz="half" idx="10"/>
          </p:nvPr>
        </p:nvSpPr>
        <p:spPr/>
        <p:txBody>
          <a:bodyPr/>
          <a:lstStyle/>
          <a:p>
            <a:fld id="{FE1EA3C2-956B-344E-960F-1B10E24D79BA}" type="datetimeFigureOut">
              <a:rPr lang="fr-FR" smtClean="0"/>
              <a:t>31/01/17</a:t>
            </a:fld>
            <a:endParaRPr lang="fr-FR"/>
          </a:p>
        </p:txBody>
      </p:sp>
      <p:sp>
        <p:nvSpPr>
          <p:cNvPr id="8" name="Footer Placeholder 7"/>
          <p:cNvSpPr>
            <a:spLocks noGrp="1"/>
          </p:cNvSpPr>
          <p:nvPr>
            <p:ph type="ftr" sz="quarter" idx="11"/>
          </p:nvPr>
        </p:nvSpPr>
        <p:spPr/>
        <p:txBody>
          <a:bodyPr/>
          <a:lstStyle/>
          <a:p>
            <a:endParaRPr lang="fr-FR"/>
          </a:p>
        </p:txBody>
      </p:sp>
      <p:sp>
        <p:nvSpPr>
          <p:cNvPr id="9" name="Slide Number Placeholder 8"/>
          <p:cNvSpPr>
            <a:spLocks noGrp="1"/>
          </p:cNvSpPr>
          <p:nvPr>
            <p:ph type="sldNum" sz="quarter" idx="12"/>
          </p:nvPr>
        </p:nvSpPr>
        <p:spPr/>
        <p:txBody>
          <a:bodyPr/>
          <a:lstStyle/>
          <a:p>
            <a:fld id="{5CDC6491-0860-6348-8A5A-E2700120D62F}" type="slidenum">
              <a:rPr lang="fr-FR" smtClean="0"/>
              <a:t>‹#›</a:t>
            </a:fld>
            <a:endParaRPr lang="fr-F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Cliquez et modifiez le titre</a:t>
            </a:r>
            <a:endParaRPr lang="en-US"/>
          </a:p>
        </p:txBody>
      </p:sp>
      <p:sp>
        <p:nvSpPr>
          <p:cNvPr id="3" name="Date Placeholder 2"/>
          <p:cNvSpPr>
            <a:spLocks noGrp="1"/>
          </p:cNvSpPr>
          <p:nvPr>
            <p:ph type="dt" sz="half" idx="10"/>
          </p:nvPr>
        </p:nvSpPr>
        <p:spPr/>
        <p:txBody>
          <a:bodyPr/>
          <a:lstStyle/>
          <a:p>
            <a:fld id="{FE1EA3C2-956B-344E-960F-1B10E24D79BA}" type="datetimeFigureOut">
              <a:rPr lang="fr-FR" smtClean="0"/>
              <a:t>31/01/17</a:t>
            </a:fld>
            <a:endParaRPr lang="fr-FR"/>
          </a:p>
        </p:txBody>
      </p:sp>
      <p:sp>
        <p:nvSpPr>
          <p:cNvPr id="4" name="Footer Placeholder 3"/>
          <p:cNvSpPr>
            <a:spLocks noGrp="1"/>
          </p:cNvSpPr>
          <p:nvPr>
            <p:ph type="ftr" sz="quarter" idx="11"/>
          </p:nvPr>
        </p:nvSpPr>
        <p:spPr/>
        <p:txBody>
          <a:bodyPr/>
          <a:lstStyle/>
          <a:p>
            <a:endParaRPr lang="fr-FR"/>
          </a:p>
        </p:txBody>
      </p:sp>
      <p:sp>
        <p:nvSpPr>
          <p:cNvPr id="5" name="Slide Number Placeholder 4"/>
          <p:cNvSpPr>
            <a:spLocks noGrp="1"/>
          </p:cNvSpPr>
          <p:nvPr>
            <p:ph type="sldNum" sz="quarter" idx="12"/>
          </p:nvPr>
        </p:nvSpPr>
        <p:spPr/>
        <p:txBody>
          <a:bodyPr/>
          <a:lstStyle/>
          <a:p>
            <a:fld id="{5CDC6491-0860-6348-8A5A-E2700120D62F}" type="slidenum">
              <a:rPr lang="fr-FR" smtClean="0"/>
              <a:t>‹#›</a:t>
            </a:fld>
            <a:endParaRPr lang="fr-F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E1EA3C2-956B-344E-960F-1B10E24D79BA}" type="datetimeFigureOut">
              <a:rPr lang="fr-FR" smtClean="0"/>
              <a:t>31/01/17</a:t>
            </a:fld>
            <a:endParaRPr lang="fr-FR"/>
          </a:p>
        </p:txBody>
      </p:sp>
      <p:sp>
        <p:nvSpPr>
          <p:cNvPr id="3" name="Footer Placeholder 2"/>
          <p:cNvSpPr>
            <a:spLocks noGrp="1"/>
          </p:cNvSpPr>
          <p:nvPr>
            <p:ph type="ftr" sz="quarter" idx="11"/>
          </p:nvPr>
        </p:nvSpPr>
        <p:spPr/>
        <p:txBody>
          <a:bodyPr/>
          <a:lstStyle/>
          <a:p>
            <a:endParaRPr lang="fr-FR"/>
          </a:p>
        </p:txBody>
      </p:sp>
      <p:sp>
        <p:nvSpPr>
          <p:cNvPr id="4" name="Slide Number Placeholder 3"/>
          <p:cNvSpPr>
            <a:spLocks noGrp="1"/>
          </p:cNvSpPr>
          <p:nvPr>
            <p:ph type="sldNum" sz="quarter" idx="12"/>
          </p:nvPr>
        </p:nvSpPr>
        <p:spPr/>
        <p:txBody>
          <a:bodyPr/>
          <a:lstStyle/>
          <a:p>
            <a:fld id="{5CDC6491-0860-6348-8A5A-E2700120D62F}" type="slidenum">
              <a:rPr lang="fr-FR" smtClean="0"/>
              <a:t>‹#›</a:t>
            </a:fld>
            <a:endParaRPr lang="fr-F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304801" y="5495544"/>
            <a:ext cx="7772400" cy="594360"/>
          </a:xfrm>
        </p:spPr>
        <p:txBody>
          <a:bodyPr anchor="b"/>
          <a:lstStyle>
            <a:lvl1pPr algn="ctr">
              <a:defRPr sz="2200" b="1"/>
            </a:lvl1pPr>
          </a:lstStyle>
          <a:p>
            <a:r>
              <a:rPr lang="fr-FR" smtClean="0"/>
              <a:t>Cliquez et modifiez le titre</a:t>
            </a:r>
            <a:endParaRPr lang="en-US" dirty="0"/>
          </a:p>
        </p:txBody>
      </p:sp>
      <p:sp>
        <p:nvSpPr>
          <p:cNvPr id="4" name="Text Placeholder 3"/>
          <p:cNvSpPr>
            <a:spLocks noGrp="1"/>
          </p:cNvSpPr>
          <p:nvPr>
            <p:ph type="body" sz="half" idx="2"/>
          </p:nvPr>
        </p:nvSpPr>
        <p:spPr>
          <a:xfrm>
            <a:off x="304799" y="6096000"/>
            <a:ext cx="7772401" cy="6096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Date Placeholder 4"/>
          <p:cNvSpPr>
            <a:spLocks noGrp="1"/>
          </p:cNvSpPr>
          <p:nvPr>
            <p:ph type="dt" sz="half" idx="10"/>
          </p:nvPr>
        </p:nvSpPr>
        <p:spPr/>
        <p:txBody>
          <a:bodyPr/>
          <a:lstStyle/>
          <a:p>
            <a:fld id="{FE1EA3C2-956B-344E-960F-1B10E24D79BA}" type="datetimeFigureOut">
              <a:rPr lang="fr-FR" smtClean="0"/>
              <a:t>31/01/17</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5CDC6491-0860-6348-8A5A-E2700120D62F}" type="slidenum">
              <a:rPr lang="fr-FR" smtClean="0"/>
              <a:t>‹#›</a:t>
            </a:fld>
            <a:endParaRPr lang="fr-FR"/>
          </a:p>
        </p:txBody>
      </p:sp>
      <p:sp>
        <p:nvSpPr>
          <p:cNvPr id="9" name="Content Placeholder 8"/>
          <p:cNvSpPr>
            <a:spLocks noGrp="1"/>
          </p:cNvSpPr>
          <p:nvPr>
            <p:ph sz="quarter" idx="13"/>
          </p:nvPr>
        </p:nvSpPr>
        <p:spPr>
          <a:xfrm>
            <a:off x="304800" y="381000"/>
            <a:ext cx="7772400" cy="4942840"/>
          </a:xfrm>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301752" y="5495278"/>
            <a:ext cx="7772400" cy="594626"/>
          </a:xfrm>
        </p:spPr>
        <p:txBody>
          <a:bodyPr anchor="b"/>
          <a:lstStyle>
            <a:lvl1pPr algn="ctr">
              <a:defRPr sz="2200" b="1">
                <a:ln>
                  <a:noFill/>
                </a:ln>
                <a:solidFill>
                  <a:schemeClr val="tx2"/>
                </a:solidFill>
              </a:defRPr>
            </a:lvl1pPr>
          </a:lstStyle>
          <a:p>
            <a:r>
              <a:rPr lang="fr-FR" smtClean="0"/>
              <a:t>Cliquez et modifiez le titre</a:t>
            </a:r>
            <a:endParaRPr lang="en-US" dirty="0"/>
          </a:p>
        </p:txBody>
      </p:sp>
      <p:sp>
        <p:nvSpPr>
          <p:cNvPr id="3" name="Picture Placeholder 2"/>
          <p:cNvSpPr>
            <a:spLocks noGrp="1"/>
          </p:cNvSpPr>
          <p:nvPr>
            <p:ph type="pic" idx="1"/>
          </p:nvPr>
        </p:nvSpPr>
        <p:spPr>
          <a:xfrm>
            <a:off x="0" y="0"/>
            <a:ext cx="8458200" cy="54864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smtClean="0"/>
              <a:t>Faire glisser l'image vers l'espace réservé ou cliquer sur l'icône pour l'ajouter</a:t>
            </a:r>
            <a:endParaRPr lang="en-US" dirty="0"/>
          </a:p>
        </p:txBody>
      </p:sp>
      <p:sp>
        <p:nvSpPr>
          <p:cNvPr id="4" name="Text Placeholder 3"/>
          <p:cNvSpPr>
            <a:spLocks noGrp="1"/>
          </p:cNvSpPr>
          <p:nvPr>
            <p:ph type="body" sz="half" idx="2"/>
          </p:nvPr>
        </p:nvSpPr>
        <p:spPr>
          <a:xfrm>
            <a:off x="301752" y="6096000"/>
            <a:ext cx="7772400" cy="612648"/>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8" name="Date Placeholder 7"/>
          <p:cNvSpPr>
            <a:spLocks noGrp="1"/>
          </p:cNvSpPr>
          <p:nvPr>
            <p:ph type="dt" sz="half" idx="10"/>
          </p:nvPr>
        </p:nvSpPr>
        <p:spPr/>
        <p:txBody>
          <a:bodyPr/>
          <a:lstStyle/>
          <a:p>
            <a:fld id="{FE1EA3C2-956B-344E-960F-1B10E24D79BA}" type="datetimeFigureOut">
              <a:rPr lang="fr-FR" smtClean="0"/>
              <a:t>31/01/17</a:t>
            </a:fld>
            <a:endParaRPr lang="fr-FR"/>
          </a:p>
        </p:txBody>
      </p:sp>
      <p:sp>
        <p:nvSpPr>
          <p:cNvPr id="9" name="Slide Number Placeholder 8"/>
          <p:cNvSpPr>
            <a:spLocks noGrp="1"/>
          </p:cNvSpPr>
          <p:nvPr>
            <p:ph type="sldNum" sz="quarter" idx="11"/>
          </p:nvPr>
        </p:nvSpPr>
        <p:spPr/>
        <p:txBody>
          <a:bodyPr/>
          <a:lstStyle/>
          <a:p>
            <a:fld id="{5CDC6491-0860-6348-8A5A-E2700120D62F}" type="slidenum">
              <a:rPr lang="fr-FR" smtClean="0"/>
              <a:t>‹#›</a:t>
            </a:fld>
            <a:endParaRPr lang="fr-FR"/>
          </a:p>
        </p:txBody>
      </p:sp>
      <p:sp>
        <p:nvSpPr>
          <p:cNvPr id="10" name="Footer Placeholder 9"/>
          <p:cNvSpPr>
            <a:spLocks noGrp="1"/>
          </p:cNvSpPr>
          <p:nvPr>
            <p:ph type="ftr" sz="quarter" idx="12"/>
          </p:nvPr>
        </p:nvSpPr>
        <p:spPr/>
        <p:txBody>
          <a:bodyPr/>
          <a:lstStyle/>
          <a:p>
            <a:endParaRPr lang="fr-F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Cliquez et modifiez le titre</a:t>
            </a:r>
            <a:endParaRPr lang="en-US"/>
          </a:p>
        </p:txBody>
      </p:sp>
      <p:sp>
        <p:nvSpPr>
          <p:cNvPr id="3" name="Vertical Text Placeholder 2"/>
          <p:cNvSpPr>
            <a:spLocks noGrp="1"/>
          </p:cNvSpPr>
          <p:nvPr>
            <p:ph type="body" orient="vert" idx="1"/>
          </p:nvPr>
        </p:nvSpPr>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4" name="Date Placeholder 3"/>
          <p:cNvSpPr>
            <a:spLocks noGrp="1"/>
          </p:cNvSpPr>
          <p:nvPr>
            <p:ph type="dt" sz="half" idx="10"/>
          </p:nvPr>
        </p:nvSpPr>
        <p:spPr/>
        <p:txBody>
          <a:bodyPr/>
          <a:lstStyle/>
          <a:p>
            <a:fld id="{FE1EA3C2-956B-344E-960F-1B10E24D79BA}" type="datetimeFigureOut">
              <a:rPr lang="fr-FR" smtClean="0"/>
              <a:t>31/01/17</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5CDC6491-0860-6348-8A5A-E2700120D62F}" type="slidenum">
              <a:rPr lang="fr-FR" smtClean="0"/>
              <a:t>‹#›</a:t>
            </a:fld>
            <a:endParaRPr lang="fr-F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1752600" cy="5851525"/>
          </a:xfrm>
        </p:spPr>
        <p:txBody>
          <a:bodyPr vert="eaVert" anchor="b" anchorCtr="0"/>
          <a:lstStyle/>
          <a:p>
            <a:r>
              <a:rPr lang="fr-FR" smtClean="0"/>
              <a:t>Cliquez et modifiez le titre</a:t>
            </a:r>
            <a:endParaRPr lang="en-US" dirty="0"/>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4" name="Date Placeholder 3"/>
          <p:cNvSpPr>
            <a:spLocks noGrp="1"/>
          </p:cNvSpPr>
          <p:nvPr>
            <p:ph type="dt" sz="half" idx="10"/>
          </p:nvPr>
        </p:nvSpPr>
        <p:spPr/>
        <p:txBody>
          <a:bodyPr/>
          <a:lstStyle/>
          <a:p>
            <a:fld id="{FE1EA3C2-956B-344E-960F-1B10E24D79BA}" type="datetimeFigureOut">
              <a:rPr lang="fr-FR" smtClean="0"/>
              <a:t>31/01/17</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5CDC6491-0860-6348-8A5A-E2700120D62F}" type="slidenum">
              <a:rPr lang="fr-FR" smtClean="0"/>
              <a:t>‹#›</a:t>
            </a:fld>
            <a:endParaRPr lang="fr-F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7620000" cy="1143000"/>
          </a:xfrm>
          <a:prstGeom prst="rect">
            <a:avLst/>
          </a:prstGeom>
        </p:spPr>
        <p:txBody>
          <a:bodyPr vert="horz" lIns="91440" tIns="45720" rIns="91440" bIns="45720" rtlCol="0" anchor="ctr">
            <a:noAutofit/>
          </a:bodyPr>
          <a:lstStyle/>
          <a:p>
            <a:r>
              <a:rPr lang="fr-FR" smtClean="0"/>
              <a:t>Cliquez et modifiez le titre</a:t>
            </a:r>
            <a:endParaRPr lang="en-US" dirty="0"/>
          </a:p>
        </p:txBody>
      </p:sp>
      <p:sp>
        <p:nvSpPr>
          <p:cNvPr id="3" name="Text Placeholder 2"/>
          <p:cNvSpPr>
            <a:spLocks noGrp="1"/>
          </p:cNvSpPr>
          <p:nvPr>
            <p:ph type="body" idx="1"/>
          </p:nvPr>
        </p:nvSpPr>
        <p:spPr>
          <a:xfrm>
            <a:off x="457200" y="1600200"/>
            <a:ext cx="7620000" cy="4800600"/>
          </a:xfrm>
          <a:prstGeom prst="rect">
            <a:avLst/>
          </a:prstGeom>
        </p:spPr>
        <p:txBody>
          <a:bodyPr vert="horz" lIns="91440" tIns="45720" rIns="91440" bIns="45720" rtlCol="0">
            <a:normAutofit/>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7" name="Rectangle 6"/>
          <p:cNvSpPr/>
          <p:nvPr/>
        </p:nvSpPr>
        <p:spPr>
          <a:xfrm>
            <a:off x="8458200" y="0"/>
            <a:ext cx="6858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8458200" y="5486400"/>
            <a:ext cx="685800" cy="6858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p:cNvSpPr>
            <a:spLocks noGrp="1"/>
          </p:cNvSpPr>
          <p:nvPr>
            <p:ph type="sldNum" sz="quarter" idx="4"/>
          </p:nvPr>
        </p:nvSpPr>
        <p:spPr>
          <a:xfrm>
            <a:off x="8531788" y="5648960"/>
            <a:ext cx="548640" cy="396240"/>
          </a:xfrm>
          <a:prstGeom prst="bracketPair">
            <a:avLst>
              <a:gd name="adj" fmla="val 17949"/>
            </a:avLst>
          </a:prstGeom>
          <a:ln w="19050">
            <a:solidFill>
              <a:srgbClr val="FFFFFF"/>
            </a:solidFill>
          </a:ln>
        </p:spPr>
        <p:txBody>
          <a:bodyPr vert="horz" lIns="0" tIns="0" rIns="0" bIns="0" rtlCol="0" anchor="ctr"/>
          <a:lstStyle>
            <a:lvl1pPr algn="ctr">
              <a:defRPr sz="1800">
                <a:solidFill>
                  <a:srgbClr val="FFFFFF"/>
                </a:solidFill>
              </a:defRPr>
            </a:lvl1pPr>
          </a:lstStyle>
          <a:p>
            <a:fld id="{5CDC6491-0860-6348-8A5A-E2700120D62F}" type="slidenum">
              <a:rPr lang="fr-FR" smtClean="0"/>
              <a:t>‹#›</a:t>
            </a:fld>
            <a:endParaRPr lang="fr-FR"/>
          </a:p>
        </p:txBody>
      </p:sp>
      <p:sp>
        <p:nvSpPr>
          <p:cNvPr id="5" name="Footer Placeholder 4"/>
          <p:cNvSpPr>
            <a:spLocks noGrp="1"/>
          </p:cNvSpPr>
          <p:nvPr>
            <p:ph type="ftr" sz="quarter" idx="3"/>
          </p:nvPr>
        </p:nvSpPr>
        <p:spPr>
          <a:xfrm rot="16200000">
            <a:off x="7586910" y="4048760"/>
            <a:ext cx="2367281" cy="365760"/>
          </a:xfrm>
          <a:prstGeom prst="rect">
            <a:avLst/>
          </a:prstGeom>
        </p:spPr>
        <p:txBody>
          <a:bodyPr vert="horz" lIns="91440" tIns="45720" rIns="91440" bIns="45720" rtlCol="0" anchor="ctr"/>
          <a:lstStyle>
            <a:lvl1pPr algn="r">
              <a:defRPr sz="1200">
                <a:solidFill>
                  <a:schemeClr val="bg2"/>
                </a:solidFill>
              </a:defRPr>
            </a:lvl1pPr>
          </a:lstStyle>
          <a:p>
            <a:endParaRPr lang="fr-FR"/>
          </a:p>
        </p:txBody>
      </p:sp>
      <p:sp>
        <p:nvSpPr>
          <p:cNvPr id="4" name="Date Placeholder 3"/>
          <p:cNvSpPr>
            <a:spLocks noGrp="1"/>
          </p:cNvSpPr>
          <p:nvPr>
            <p:ph type="dt" sz="half" idx="2"/>
          </p:nvPr>
        </p:nvSpPr>
        <p:spPr>
          <a:xfrm rot="16200000">
            <a:off x="7551351" y="1645920"/>
            <a:ext cx="2438399" cy="365760"/>
          </a:xfrm>
          <a:prstGeom prst="rect">
            <a:avLst/>
          </a:prstGeom>
        </p:spPr>
        <p:txBody>
          <a:bodyPr vert="horz" lIns="91440" tIns="45720" rIns="91440" bIns="45720" rtlCol="0" anchor="ctr"/>
          <a:lstStyle>
            <a:lvl1pPr algn="l">
              <a:defRPr sz="1200">
                <a:solidFill>
                  <a:schemeClr val="bg2"/>
                </a:solidFill>
              </a:defRPr>
            </a:lvl1pPr>
          </a:lstStyle>
          <a:p>
            <a:fld id="{FE1EA3C2-956B-344E-960F-1B10E24D79BA}" type="datetimeFigureOut">
              <a:rPr lang="fr-FR" smtClean="0"/>
              <a:t>31/01/17</a:t>
            </a:fld>
            <a:endParaRPr lang="fr-F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spcBef>
          <a:spcPct val="0"/>
        </a:spcBef>
        <a:buNone/>
        <a:defRPr sz="4600" kern="1200" cap="none" spc="-100" baseline="0">
          <a:ln>
            <a:noFill/>
          </a:ln>
          <a:solidFill>
            <a:schemeClr val="tx2"/>
          </a:solidFill>
          <a:effectLst/>
          <a:latin typeface="+mj-lt"/>
          <a:ea typeface="+mj-ea"/>
          <a:cs typeface="+mj-cs"/>
        </a:defRPr>
      </a:lvl1pPr>
    </p:titleStyle>
    <p:bodyStyle>
      <a:lvl1pPr marL="342900" indent="-228600" algn="l" defTabSz="914400" rtl="0" eaLnBrk="1" latinLnBrk="0" hangingPunct="1">
        <a:spcBef>
          <a:spcPct val="20000"/>
        </a:spcBef>
        <a:buClr>
          <a:schemeClr val="accent1"/>
        </a:buClr>
        <a:buFont typeface="Arial" pitchFamily="34" charset="0"/>
        <a:buChar char="•"/>
        <a:defRPr sz="2200" kern="1200">
          <a:solidFill>
            <a:schemeClr val="tx1"/>
          </a:solidFill>
          <a:latin typeface="+mn-lt"/>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1"/>
          </a:solidFill>
          <a:latin typeface="+mn-lt"/>
          <a:ea typeface="+mn-ea"/>
          <a:cs typeface="+mn-cs"/>
        </a:defRPr>
      </a:lvl2pPr>
      <a:lvl3pPr marL="1005840" indent="-228600" algn="l" defTabSz="914400" rtl="0" eaLnBrk="1" latinLnBrk="0" hangingPunct="1">
        <a:spcBef>
          <a:spcPct val="20000"/>
        </a:spcBef>
        <a:buClr>
          <a:schemeClr val="accent3"/>
        </a:buClr>
        <a:buFont typeface="Arial" pitchFamily="34" charset="0"/>
        <a:buChar char="•"/>
        <a:defRPr sz="1800" kern="1200">
          <a:solidFill>
            <a:schemeClr val="tx1"/>
          </a:solidFill>
          <a:latin typeface="+mn-lt"/>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1"/>
          </a:solidFill>
          <a:latin typeface="+mn-lt"/>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400" kern="1200" baseline="0">
          <a:solidFill>
            <a:schemeClr val="tx1"/>
          </a:solidFill>
          <a:latin typeface="+mn-lt"/>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baseline="0">
          <a:solidFill>
            <a:schemeClr val="tx1"/>
          </a:solidFill>
          <a:latin typeface="+mn-lt"/>
          <a:ea typeface="+mn-ea"/>
          <a:cs typeface="+mn-cs"/>
        </a:defRPr>
      </a:lvl6pPr>
      <a:lvl7pPr marL="1920240" indent="-182880" algn="l" defTabSz="914400" rtl="0" eaLnBrk="1" latinLnBrk="0" hangingPunct="1">
        <a:spcBef>
          <a:spcPct val="20000"/>
        </a:spcBef>
        <a:buClr>
          <a:schemeClr val="accent2"/>
        </a:buClr>
        <a:buFont typeface="Arial" pitchFamily="34" charset="0"/>
        <a:buChar char="•"/>
        <a:defRPr sz="1400" kern="1200">
          <a:solidFill>
            <a:schemeClr val="tx1"/>
          </a:solidFill>
          <a:latin typeface="+mn-lt"/>
          <a:ea typeface="+mn-ea"/>
          <a:cs typeface="+mn-cs"/>
        </a:defRPr>
      </a:lvl7pPr>
      <a:lvl8pPr marL="2103120" indent="-182880" algn="l" defTabSz="914400" rtl="0" eaLnBrk="1" latinLnBrk="0" hangingPunct="1">
        <a:spcBef>
          <a:spcPct val="20000"/>
        </a:spcBef>
        <a:buClr>
          <a:schemeClr val="accent3"/>
        </a:buClr>
        <a:buFont typeface="Arial" pitchFamily="34" charset="0"/>
        <a:buChar char="•"/>
        <a:defRPr sz="1400" kern="1200">
          <a:solidFill>
            <a:schemeClr val="tx1"/>
          </a:solidFill>
          <a:latin typeface="+mn-lt"/>
          <a:ea typeface="+mn-ea"/>
          <a:cs typeface="+mn-cs"/>
        </a:defRPr>
      </a:lvl8pPr>
      <a:lvl9pPr marL="2286000" indent="-182880" algn="l" defTabSz="914400" rtl="0" eaLnBrk="1" latinLnBrk="0" hangingPunct="1">
        <a:spcBef>
          <a:spcPct val="20000"/>
        </a:spcBef>
        <a:buClr>
          <a:schemeClr val="accent4"/>
        </a:buClr>
        <a:buFont typeface="Arial"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microsoft.com/office/2007/relationships/hdphoto" Target="../media/hdphoto1.wdp"/><Relationship Id="rId4" Type="http://schemas.openxmlformats.org/officeDocument/2006/relationships/slide" Target="slide2.xml"/><Relationship Id="rId5" Type="http://schemas.openxmlformats.org/officeDocument/2006/relationships/slide" Target="slide5.xml"/><Relationship Id="rId6" Type="http://schemas.openxmlformats.org/officeDocument/2006/relationships/slide" Target="slide9.xml"/><Relationship Id="rId7" Type="http://schemas.openxmlformats.org/officeDocument/2006/relationships/slide" Target="slide19.xml"/><Relationship Id="rId8" Type="http://schemas.openxmlformats.org/officeDocument/2006/relationships/slide" Target="slide15.xml"/><Relationship Id="rId1" Type="http://schemas.openxmlformats.org/officeDocument/2006/relationships/slideLayout" Target="../slideLayouts/slideLayout1.xml"/><Relationship Id="rId2"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microsoft.com/office/2007/relationships/hdphoto" Target="../media/hdphoto2.wdp"/><Relationship Id="rId4" Type="http://schemas.openxmlformats.org/officeDocument/2006/relationships/image" Target="../media/image4.jpeg"/><Relationship Id="rId5" Type="http://schemas.microsoft.com/office/2007/relationships/hdphoto" Target="../media/hdphoto3.wdp"/><Relationship Id="rId1" Type="http://schemas.openxmlformats.org/officeDocument/2006/relationships/slideLayout" Target="../slideLayouts/slideLayout7.xml"/><Relationship Id="rId2" Type="http://schemas.openxmlformats.org/officeDocument/2006/relationships/image" Target="../media/image3.jpe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jpeg"/><Relationship Id="rId3" Type="http://schemas.microsoft.com/office/2007/relationships/hdphoto" Target="../media/hdphoto4.wdp"/></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jpeg"/><Relationship Id="rId3" Type="http://schemas.microsoft.com/office/2007/relationships/hdphoto" Target="../media/hdphoto5.wdp"/></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1764"/>
            <a:ext cx="7543800" cy="2593975"/>
          </a:xfrm>
        </p:spPr>
        <p:txBody>
          <a:bodyPr/>
          <a:lstStyle/>
          <a:p>
            <a:r>
              <a:rPr lang="fr-FR" sz="6000" dirty="0" smtClean="0"/>
              <a:t>Savoir qui parle</a:t>
            </a:r>
            <a:br>
              <a:rPr lang="fr-FR" sz="6000" dirty="0" smtClean="0"/>
            </a:br>
            <a:r>
              <a:rPr lang="fr-FR" sz="5400" dirty="0" smtClean="0"/>
              <a:t>Comprendre ce que pensent les personnages. </a:t>
            </a:r>
            <a:endParaRPr lang="fr-FR" sz="5400" dirty="0"/>
          </a:p>
        </p:txBody>
      </p:sp>
      <p:sp>
        <p:nvSpPr>
          <p:cNvPr id="3" name="Sous-titre 2"/>
          <p:cNvSpPr>
            <a:spLocks noGrp="1"/>
          </p:cNvSpPr>
          <p:nvPr>
            <p:ph type="subTitle" idx="1"/>
          </p:nvPr>
        </p:nvSpPr>
        <p:spPr>
          <a:xfrm>
            <a:off x="685800" y="4872675"/>
            <a:ext cx="6461760" cy="791035"/>
          </a:xfrm>
        </p:spPr>
        <p:txBody>
          <a:bodyPr/>
          <a:lstStyle/>
          <a:p>
            <a:r>
              <a:rPr lang="fr-FR" dirty="0" smtClean="0"/>
              <a:t>A partir de </a:t>
            </a:r>
            <a:r>
              <a:rPr lang="fr-FR" i="1" dirty="0" smtClean="0"/>
              <a:t>La fête de la tomate</a:t>
            </a:r>
            <a:r>
              <a:rPr lang="fr-FR" dirty="0" smtClean="0"/>
              <a:t>, </a:t>
            </a:r>
          </a:p>
          <a:p>
            <a:r>
              <a:rPr lang="fr-FR" dirty="0" smtClean="0"/>
              <a:t>de </a:t>
            </a:r>
            <a:r>
              <a:rPr lang="fr-FR" dirty="0" err="1" smtClean="0"/>
              <a:t>Satomi</a:t>
            </a:r>
            <a:r>
              <a:rPr lang="fr-FR" dirty="0" smtClean="0"/>
              <a:t>  HICHIKAWA</a:t>
            </a:r>
            <a:endParaRPr lang="fr-FR" dirty="0"/>
          </a:p>
        </p:txBody>
      </p:sp>
      <p:sp>
        <p:nvSpPr>
          <p:cNvPr id="4" name="ZoneTexte 3"/>
          <p:cNvSpPr txBox="1"/>
          <p:nvPr/>
        </p:nvSpPr>
        <p:spPr>
          <a:xfrm rot="16200000">
            <a:off x="-433066" y="6094554"/>
            <a:ext cx="1019411" cy="230832"/>
          </a:xfrm>
          <a:prstGeom prst="rect">
            <a:avLst/>
          </a:prstGeom>
          <a:noFill/>
        </p:spPr>
        <p:txBody>
          <a:bodyPr wrap="none" rtlCol="0">
            <a:spAutoFit/>
          </a:bodyPr>
          <a:lstStyle/>
          <a:p>
            <a:r>
              <a:rPr lang="fr-FR" sz="900" i="1" smtClean="0">
                <a:solidFill>
                  <a:srgbClr val="008000"/>
                </a:solidFill>
              </a:rPr>
              <a:t>grainesdelivres.fr</a:t>
            </a:r>
            <a:endParaRPr lang="fr-FR" sz="900" i="1" dirty="0">
              <a:solidFill>
                <a:srgbClr val="008000"/>
              </a:solidFill>
            </a:endParaRPr>
          </a:p>
        </p:txBody>
      </p:sp>
      <p:pic>
        <p:nvPicPr>
          <p:cNvPr id="6" name="Image 5"/>
          <p:cNvPicPr>
            <a:picLocks noChangeAspect="1"/>
          </p:cNvPicPr>
          <p:nvPr/>
        </p:nvPicPr>
        <p:blipFill rotWithShape="1">
          <a:blip r:embed="rId2" cstate="print">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a:ext>
            </a:extLst>
          </a:blip>
          <a:srcRect/>
          <a:stretch/>
        </p:blipFill>
        <p:spPr>
          <a:xfrm rot="380055">
            <a:off x="4746662" y="4698026"/>
            <a:ext cx="789302" cy="997402"/>
          </a:xfrm>
          <a:prstGeom prst="rect">
            <a:avLst/>
          </a:prstGeom>
          <a:ln>
            <a:noFill/>
          </a:ln>
          <a:effectLst>
            <a:outerShdw blurRad="292100" dist="139700" dir="2700000" algn="tl" rotWithShape="0">
              <a:srgbClr val="333333">
                <a:alpha val="65000"/>
              </a:srgbClr>
            </a:outerShdw>
          </a:effectLst>
        </p:spPr>
      </p:pic>
      <p:sp>
        <p:nvSpPr>
          <p:cNvPr id="7" name="Bouton d'action : Personnalisé 6">
            <a:hlinkClick r:id="rId4" action="ppaction://hlinksldjump" highlightClick="1"/>
          </p:cNvPr>
          <p:cNvSpPr/>
          <p:nvPr/>
        </p:nvSpPr>
        <p:spPr>
          <a:xfrm>
            <a:off x="331642" y="6059863"/>
            <a:ext cx="1292601" cy="457816"/>
          </a:xfrm>
          <a:prstGeom prst="actionButtonBlank">
            <a:avLst/>
          </a:prstGeom>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dirty="0" smtClean="0"/>
              <a:t>Jour 1</a:t>
            </a:r>
            <a:endParaRPr lang="fr-FR" dirty="0"/>
          </a:p>
        </p:txBody>
      </p:sp>
      <p:sp>
        <p:nvSpPr>
          <p:cNvPr id="8" name="Bouton d'action : Personnalisé 7">
            <a:hlinkClick r:id="rId5" action="ppaction://hlinksldjump" highlightClick="1"/>
          </p:cNvPr>
          <p:cNvSpPr/>
          <p:nvPr/>
        </p:nvSpPr>
        <p:spPr>
          <a:xfrm>
            <a:off x="1982981" y="6059863"/>
            <a:ext cx="1292601" cy="457816"/>
          </a:xfrm>
          <a:prstGeom prst="actionButtonBlank">
            <a:avLst/>
          </a:prstGeom>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dirty="0" smtClean="0"/>
              <a:t>Jour 2</a:t>
            </a:r>
            <a:endParaRPr lang="fr-FR" dirty="0"/>
          </a:p>
        </p:txBody>
      </p:sp>
      <p:sp>
        <p:nvSpPr>
          <p:cNvPr id="9" name="Bouton d'action : Personnalisé 8">
            <a:hlinkClick r:id="rId6" action="ppaction://hlinksldjump" highlightClick="1"/>
          </p:cNvPr>
          <p:cNvSpPr/>
          <p:nvPr/>
        </p:nvSpPr>
        <p:spPr>
          <a:xfrm>
            <a:off x="3634320" y="6059863"/>
            <a:ext cx="1292601" cy="457816"/>
          </a:xfrm>
          <a:prstGeom prst="actionButtonBlank">
            <a:avLst/>
          </a:prstGeom>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dirty="0" smtClean="0"/>
              <a:t>Jour 3</a:t>
            </a:r>
            <a:endParaRPr lang="fr-FR" dirty="0"/>
          </a:p>
        </p:txBody>
      </p:sp>
      <p:sp>
        <p:nvSpPr>
          <p:cNvPr id="10" name="Bouton d'action : Personnalisé 9">
            <a:hlinkClick r:id="rId7" action="ppaction://hlinksldjump" highlightClick="1"/>
          </p:cNvPr>
          <p:cNvSpPr/>
          <p:nvPr/>
        </p:nvSpPr>
        <p:spPr>
          <a:xfrm>
            <a:off x="6936999" y="6059863"/>
            <a:ext cx="1292601" cy="457816"/>
          </a:xfrm>
          <a:prstGeom prst="actionButtonBlank">
            <a:avLst/>
          </a:prstGeom>
        </p:spPr>
        <p:style>
          <a:lnRef idx="1">
            <a:schemeClr val="accent1"/>
          </a:lnRef>
          <a:fillRef idx="3">
            <a:schemeClr val="accent1"/>
          </a:fillRef>
          <a:effectRef idx="2">
            <a:schemeClr val="accent1"/>
          </a:effectRef>
          <a:fontRef idx="minor">
            <a:schemeClr val="lt1"/>
          </a:fontRef>
        </p:style>
        <p:txBody>
          <a:bodyPr lIns="0" rIns="0" rtlCol="0" anchor="ctr"/>
          <a:lstStyle/>
          <a:p>
            <a:pPr algn="ctr"/>
            <a:r>
              <a:rPr lang="fr-FR" dirty="0" smtClean="0"/>
              <a:t>Structuration</a:t>
            </a:r>
            <a:endParaRPr lang="fr-FR" dirty="0"/>
          </a:p>
        </p:txBody>
      </p:sp>
      <p:sp>
        <p:nvSpPr>
          <p:cNvPr id="11" name="Bouton d'action : Personnalisé 10">
            <a:hlinkClick r:id="rId8" action="ppaction://hlinksldjump" highlightClick="1"/>
          </p:cNvPr>
          <p:cNvSpPr/>
          <p:nvPr/>
        </p:nvSpPr>
        <p:spPr>
          <a:xfrm>
            <a:off x="5285659" y="6059863"/>
            <a:ext cx="1292601" cy="457816"/>
          </a:xfrm>
          <a:prstGeom prst="actionButtonBlank">
            <a:avLst/>
          </a:prstGeom>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dirty="0" smtClean="0"/>
              <a:t>Jour 4</a:t>
            </a:r>
            <a:endParaRPr lang="fr-FR" dirty="0"/>
          </a:p>
        </p:txBody>
      </p:sp>
    </p:spTree>
    <p:extLst>
      <p:ext uri="{BB962C8B-B14F-4D97-AF65-F5344CB8AC3E}">
        <p14:creationId xmlns:p14="http://schemas.microsoft.com/office/powerpoint/2010/main" val="1080777774"/>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à coins arrondis 2"/>
          <p:cNvSpPr/>
          <p:nvPr/>
        </p:nvSpPr>
        <p:spPr>
          <a:xfrm>
            <a:off x="90381" y="178003"/>
            <a:ext cx="2831875" cy="586651"/>
          </a:xfrm>
          <a:prstGeom prst="roundRect">
            <a:avLst/>
          </a:prstGeom>
          <a:gradFill flip="none" rotWithShape="1">
            <a:gsLst>
              <a:gs pos="0">
                <a:schemeClr val="accent2"/>
              </a:gs>
              <a:gs pos="100000">
                <a:srgbClr val="FFFFFF"/>
              </a:gs>
            </a:gsLst>
            <a:lin ang="16200000" scaled="0"/>
            <a:tileRect/>
          </a:gradFill>
        </p:spPr>
        <p:style>
          <a:lnRef idx="1">
            <a:schemeClr val="accent2"/>
          </a:lnRef>
          <a:fillRef idx="3">
            <a:schemeClr val="accent2"/>
          </a:fillRef>
          <a:effectRef idx="2">
            <a:schemeClr val="accent2"/>
          </a:effectRef>
          <a:fontRef idx="minor">
            <a:schemeClr val="lt1"/>
          </a:fontRef>
        </p:style>
        <p:txBody>
          <a:bodyPr rtlCol="0" anchor="ctr"/>
          <a:lstStyle/>
          <a:p>
            <a:pPr algn="ctr"/>
            <a:r>
              <a:rPr lang="fr-FR" sz="3200" dirty="0" smtClean="0">
                <a:solidFill>
                  <a:schemeClr val="bg1">
                    <a:lumMod val="50000"/>
                  </a:schemeClr>
                </a:solidFill>
                <a:latin typeface="Comic Sans MS"/>
                <a:cs typeface="Comic Sans MS"/>
              </a:rPr>
              <a:t>Episode 1</a:t>
            </a:r>
            <a:endParaRPr lang="fr-FR" sz="3200" dirty="0">
              <a:solidFill>
                <a:schemeClr val="bg1">
                  <a:lumMod val="50000"/>
                </a:schemeClr>
              </a:solidFill>
              <a:latin typeface="Comic Sans MS"/>
              <a:cs typeface="Comic Sans MS"/>
            </a:endParaRPr>
          </a:p>
        </p:txBody>
      </p:sp>
      <p:pic>
        <p:nvPicPr>
          <p:cNvPr id="22" name="Image 21" descr="Numériser 1.jpeg"/>
          <p:cNvPicPr>
            <a:picLocks noChangeAspect="1"/>
          </p:cNvPicPr>
          <p:nvPr/>
        </p:nvPicPr>
        <p:blipFill rotWithShape="1">
          <a:blip r:embed="rId2" cstate="print">
            <a:extLst>
              <a:ext uri="{BEBA8EAE-BF5A-486C-A8C5-ECC9F3942E4B}">
                <a14:imgProps xmlns:a14="http://schemas.microsoft.com/office/drawing/2010/main">
                  <a14:imgLayer r:embed="rId3">
                    <a14:imgEffect>
                      <a14:sharpenSoften amount="50000"/>
                    </a14:imgEffect>
                    <a14:imgEffect>
                      <a14:brightnessContrast contrast="20000"/>
                    </a14:imgEffect>
                  </a14:imgLayer>
                </a14:imgProps>
              </a:ext>
              <a:ext uri="{28A0092B-C50C-407E-A947-70E740481C1C}">
                <a14:useLocalDpi xmlns:a14="http://schemas.microsoft.com/office/drawing/2010/main"/>
              </a:ext>
            </a:extLst>
          </a:blip>
          <a:srcRect/>
          <a:stretch/>
        </p:blipFill>
        <p:spPr>
          <a:xfrm rot="10800000">
            <a:off x="4572000" y="3937778"/>
            <a:ext cx="1693482" cy="1679367"/>
          </a:xfrm>
          <a:prstGeom prst="rect">
            <a:avLst/>
          </a:prstGeom>
          <a:ln>
            <a:solidFill>
              <a:srgbClr val="2F2B20"/>
            </a:solidFill>
          </a:ln>
        </p:spPr>
      </p:pic>
      <p:pic>
        <p:nvPicPr>
          <p:cNvPr id="23" name="Image 22" descr="Numériser 7.jpeg"/>
          <p:cNvPicPr>
            <a:picLocks noChangeAspect="1"/>
          </p:cNvPicPr>
          <p:nvPr/>
        </p:nvPicPr>
        <p:blipFill rotWithShape="1">
          <a:blip r:embed="rId4" cstate="print">
            <a:extLst>
              <a:ext uri="{BEBA8EAE-BF5A-486C-A8C5-ECC9F3942E4B}">
                <a14:imgProps xmlns:a14="http://schemas.microsoft.com/office/drawing/2010/main">
                  <a14:imgLayer r:embed="rId5">
                    <a14:imgEffect>
                      <a14:sharpenSoften amount="50000"/>
                    </a14:imgEffect>
                    <a14:imgEffect>
                      <a14:brightnessContrast contrast="20000"/>
                    </a14:imgEffect>
                  </a14:imgLayer>
                </a14:imgProps>
              </a:ext>
              <a:ext uri="{28A0092B-C50C-407E-A947-70E740481C1C}">
                <a14:useLocalDpi xmlns:a14="http://schemas.microsoft.com/office/drawing/2010/main"/>
              </a:ext>
            </a:extLst>
          </a:blip>
          <a:srcRect/>
          <a:stretch/>
        </p:blipFill>
        <p:spPr>
          <a:xfrm>
            <a:off x="2124893" y="4027547"/>
            <a:ext cx="1961095" cy="1589598"/>
          </a:xfrm>
          <a:prstGeom prst="rect">
            <a:avLst/>
          </a:prstGeom>
          <a:ln>
            <a:solidFill>
              <a:srgbClr val="2F2B20"/>
            </a:solidFill>
          </a:ln>
        </p:spPr>
      </p:pic>
      <p:sp>
        <p:nvSpPr>
          <p:cNvPr id="24" name="Pensées 23"/>
          <p:cNvSpPr/>
          <p:nvPr/>
        </p:nvSpPr>
        <p:spPr>
          <a:xfrm>
            <a:off x="5276882" y="764654"/>
            <a:ext cx="3150614" cy="2217217"/>
          </a:xfrm>
          <a:prstGeom prst="cloudCallout">
            <a:avLst>
              <a:gd name="adj1" fmla="val -34862"/>
              <a:gd name="adj2" fmla="val 94558"/>
            </a:avLst>
          </a:prstGeom>
          <a:ln w="12700" cmpd="sng"/>
        </p:spPr>
        <p:style>
          <a:lnRef idx="2">
            <a:schemeClr val="dk1"/>
          </a:lnRef>
          <a:fillRef idx="1">
            <a:schemeClr val="lt1"/>
          </a:fillRef>
          <a:effectRef idx="0">
            <a:schemeClr val="dk1"/>
          </a:effectRef>
          <a:fontRef idx="minor">
            <a:schemeClr val="dk1"/>
          </a:fontRef>
        </p:style>
        <p:txBody>
          <a:bodyPr rtlCol="0" anchor="ctr"/>
          <a:lstStyle/>
          <a:p>
            <a:pPr algn="ctr"/>
            <a:endParaRPr lang="fr-FR"/>
          </a:p>
        </p:txBody>
      </p:sp>
      <p:sp>
        <p:nvSpPr>
          <p:cNvPr id="25" name="Pensées 24"/>
          <p:cNvSpPr/>
          <p:nvPr/>
        </p:nvSpPr>
        <p:spPr>
          <a:xfrm>
            <a:off x="90381" y="1211783"/>
            <a:ext cx="3150614" cy="2217217"/>
          </a:xfrm>
          <a:prstGeom prst="cloudCallout">
            <a:avLst>
              <a:gd name="adj1" fmla="val 40517"/>
              <a:gd name="adj2" fmla="val 79942"/>
            </a:avLst>
          </a:prstGeom>
          <a:ln w="12700" cmpd="sng"/>
        </p:spPr>
        <p:style>
          <a:lnRef idx="2">
            <a:schemeClr val="dk1"/>
          </a:lnRef>
          <a:fillRef idx="1">
            <a:schemeClr val="lt1"/>
          </a:fillRef>
          <a:effectRef idx="0">
            <a:schemeClr val="dk1"/>
          </a:effectRef>
          <a:fontRef idx="minor">
            <a:schemeClr val="dk1"/>
          </a:fontRef>
        </p:style>
        <p:txBody>
          <a:bodyPr rtlCol="0" anchor="ctr"/>
          <a:lstStyle/>
          <a:p>
            <a:pPr algn="ctr"/>
            <a:endParaRPr lang="fr-FR"/>
          </a:p>
        </p:txBody>
      </p:sp>
    </p:spTree>
    <p:extLst>
      <p:ext uri="{BB962C8B-B14F-4D97-AF65-F5344CB8AC3E}">
        <p14:creationId xmlns:p14="http://schemas.microsoft.com/office/powerpoint/2010/main" val="1111818588"/>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à coins arrondis 2"/>
          <p:cNvSpPr/>
          <p:nvPr/>
        </p:nvSpPr>
        <p:spPr>
          <a:xfrm>
            <a:off x="90381" y="178003"/>
            <a:ext cx="2831875" cy="586651"/>
          </a:xfrm>
          <a:prstGeom prst="roundRect">
            <a:avLst/>
          </a:prstGeom>
          <a:gradFill flip="none" rotWithShape="1">
            <a:gsLst>
              <a:gs pos="0">
                <a:schemeClr val="accent2"/>
              </a:gs>
              <a:gs pos="100000">
                <a:srgbClr val="FFFFFF"/>
              </a:gs>
            </a:gsLst>
            <a:lin ang="16200000" scaled="0"/>
            <a:tileRect/>
          </a:gradFill>
        </p:spPr>
        <p:style>
          <a:lnRef idx="1">
            <a:schemeClr val="accent2"/>
          </a:lnRef>
          <a:fillRef idx="3">
            <a:schemeClr val="accent2"/>
          </a:fillRef>
          <a:effectRef idx="2">
            <a:schemeClr val="accent2"/>
          </a:effectRef>
          <a:fontRef idx="minor">
            <a:schemeClr val="lt1"/>
          </a:fontRef>
        </p:style>
        <p:txBody>
          <a:bodyPr rtlCol="0" anchor="ctr"/>
          <a:lstStyle/>
          <a:p>
            <a:pPr algn="ctr"/>
            <a:r>
              <a:rPr lang="fr-FR" sz="3200" dirty="0" smtClean="0">
                <a:solidFill>
                  <a:schemeClr val="bg1">
                    <a:lumMod val="50000"/>
                  </a:schemeClr>
                </a:solidFill>
                <a:latin typeface="Comic Sans MS"/>
                <a:cs typeface="Comic Sans MS"/>
              </a:rPr>
              <a:t>Episode 1</a:t>
            </a:r>
            <a:endParaRPr lang="fr-FR" sz="3200" dirty="0">
              <a:solidFill>
                <a:schemeClr val="bg1">
                  <a:lumMod val="50000"/>
                </a:schemeClr>
              </a:solidFill>
              <a:latin typeface="Comic Sans MS"/>
              <a:cs typeface="Comic Sans MS"/>
            </a:endParaRPr>
          </a:p>
        </p:txBody>
      </p:sp>
      <p:sp>
        <p:nvSpPr>
          <p:cNvPr id="4" name="Rectangle 3"/>
          <p:cNvSpPr/>
          <p:nvPr/>
        </p:nvSpPr>
        <p:spPr>
          <a:xfrm>
            <a:off x="90381" y="844691"/>
            <a:ext cx="8239416" cy="625812"/>
          </a:xfrm>
          <a:prstGeom prst="rect">
            <a:avLst/>
          </a:prstGeom>
        </p:spPr>
        <p:txBody>
          <a:bodyPr wrap="square">
            <a:spAutoFit/>
          </a:bodyPr>
          <a:lstStyle/>
          <a:p>
            <a:pPr>
              <a:lnSpc>
                <a:spcPct val="110000"/>
              </a:lnSpc>
            </a:pPr>
            <a:endParaRPr lang="fr-FR" sz="3200" dirty="0" smtClean="0">
              <a:latin typeface="Times New Roman"/>
              <a:cs typeface="Times New Roman"/>
            </a:endParaRPr>
          </a:p>
        </p:txBody>
      </p:sp>
      <p:sp>
        <p:nvSpPr>
          <p:cNvPr id="8" name="ZoneTexte 7"/>
          <p:cNvSpPr txBox="1"/>
          <p:nvPr/>
        </p:nvSpPr>
        <p:spPr>
          <a:xfrm>
            <a:off x="3272911" y="1158482"/>
            <a:ext cx="3630476" cy="2246769"/>
          </a:xfrm>
          <a:prstGeom prst="rect">
            <a:avLst/>
          </a:prstGeom>
          <a:noFill/>
        </p:spPr>
        <p:txBody>
          <a:bodyPr wrap="square" rtlCol="0">
            <a:spAutoFit/>
          </a:bodyPr>
          <a:lstStyle/>
          <a:p>
            <a:pPr lvl="0"/>
            <a:r>
              <a:rPr lang="fr-FR" sz="2800" dirty="0" smtClean="0">
                <a:latin typeface="Cursivestandard"/>
                <a:cs typeface="Cursivestandard"/>
              </a:rPr>
              <a:t>Je </a:t>
            </a:r>
            <a:r>
              <a:rPr lang="fr-FR" sz="2800" dirty="0">
                <a:latin typeface="Cursivestandard"/>
                <a:cs typeface="Cursivestandard"/>
              </a:rPr>
              <a:t>²</a:t>
            </a:r>
            <a:r>
              <a:rPr lang="fr-FR" sz="2800" dirty="0" smtClean="0">
                <a:latin typeface="Cursivestandard"/>
                <a:cs typeface="Cursivestandard"/>
              </a:rPr>
              <a:t>pense </a:t>
            </a:r>
            <a:r>
              <a:rPr lang="fr-FR" sz="2800" dirty="0">
                <a:latin typeface="Cursivestandard"/>
                <a:cs typeface="Cursivestandard"/>
              </a:rPr>
              <a:t>²</a:t>
            </a:r>
            <a:r>
              <a:rPr lang="fr-FR" sz="2800" dirty="0" smtClean="0">
                <a:latin typeface="Cursivestandard"/>
                <a:cs typeface="Cursivestandard"/>
              </a:rPr>
              <a:t>que </a:t>
            </a:r>
            <a:endParaRPr lang="fr-FR" sz="2800" dirty="0">
              <a:latin typeface="Cursivestandard"/>
              <a:cs typeface="Cursivestandard"/>
            </a:endParaRPr>
          </a:p>
          <a:p>
            <a:pPr lvl="0"/>
            <a:endParaRPr lang="fr-FR" sz="2800" dirty="0">
              <a:latin typeface="Cursivestandard"/>
              <a:cs typeface="Cursivestandard"/>
            </a:endParaRPr>
          </a:p>
          <a:p>
            <a:pPr lvl="0"/>
            <a:endParaRPr lang="fr-FR" sz="2800" dirty="0" smtClean="0">
              <a:latin typeface="Cursivestandard"/>
              <a:cs typeface="Cursivestandard"/>
            </a:endParaRPr>
          </a:p>
          <a:p>
            <a:pPr lvl="0"/>
            <a:endParaRPr lang="fr-FR" sz="2800" dirty="0">
              <a:latin typeface="Cursivestandard"/>
              <a:cs typeface="Cursivestandard"/>
            </a:endParaRPr>
          </a:p>
          <a:p>
            <a:pPr lvl="0"/>
            <a:r>
              <a:rPr lang="fr-FR" sz="2800" dirty="0" err="1" smtClean="0">
                <a:latin typeface="Cursivestandard"/>
                <a:cs typeface="Cursivestandard"/>
              </a:rPr>
              <a:t>Nou</a:t>
            </a:r>
            <a:r>
              <a:rPr lang="fr-FR" sz="2800" dirty="0" smtClean="0">
                <a:latin typeface="Cursivestandard"/>
                <a:cs typeface="Cursivestandard"/>
              </a:rPr>
              <a:t>$ </a:t>
            </a:r>
            <a:r>
              <a:rPr lang="fr-FR" sz="2800" dirty="0">
                <a:latin typeface="Cursivestandard"/>
                <a:cs typeface="Cursivestandard"/>
              </a:rPr>
              <a:t>²</a:t>
            </a:r>
            <a:r>
              <a:rPr lang="fr-FR" sz="2800" dirty="0" smtClean="0">
                <a:latin typeface="Cursivestandard"/>
                <a:cs typeface="Cursivestandard"/>
              </a:rPr>
              <a:t>penson$ </a:t>
            </a:r>
            <a:r>
              <a:rPr lang="fr-FR" sz="2800" dirty="0">
                <a:latin typeface="Cursivestandard"/>
                <a:cs typeface="Cursivestandard"/>
              </a:rPr>
              <a:t>²</a:t>
            </a:r>
            <a:r>
              <a:rPr lang="fr-FR" sz="2800" dirty="0" smtClean="0">
                <a:latin typeface="Cursivestandard"/>
                <a:cs typeface="Cursivestandard"/>
              </a:rPr>
              <a:t>que </a:t>
            </a:r>
            <a:endParaRPr lang="fr-FR" sz="2800" dirty="0">
              <a:latin typeface="Cursivestandard"/>
              <a:cs typeface="Cursivestandard"/>
            </a:endParaRPr>
          </a:p>
        </p:txBody>
      </p:sp>
      <p:pic>
        <p:nvPicPr>
          <p:cNvPr id="9" name="Image 8" descr="Numériser 4.jpeg"/>
          <p:cNvPicPr>
            <a:picLocks noChangeAspect="1"/>
          </p:cNvPicPr>
          <p:nvPr/>
        </p:nvPicPr>
        <p:blipFill>
          <a:blip r:embed="rId2" cstate="print">
            <a:extLst>
              <a:ext uri="{BEBA8EAE-BF5A-486C-A8C5-ECC9F3942E4B}">
                <a14:imgProps xmlns:a14="http://schemas.microsoft.com/office/drawing/2010/main">
                  <a14:imgLayer r:embed="rId3">
                    <a14:imgEffect>
                      <a14:sharpenSoften amount="50000"/>
                    </a14:imgEffect>
                    <a14:imgEffect>
                      <a14:brightnessContrast contrast="20000"/>
                    </a14:imgEffect>
                  </a14:imgLayer>
                </a14:imgProps>
              </a:ext>
              <a:ext uri="{28A0092B-C50C-407E-A947-70E740481C1C}">
                <a14:useLocalDpi xmlns:a14="http://schemas.microsoft.com/office/drawing/2010/main"/>
              </a:ext>
            </a:extLst>
          </a:blip>
          <a:stretch>
            <a:fillRect/>
          </a:stretch>
        </p:blipFill>
        <p:spPr>
          <a:xfrm rot="10800000">
            <a:off x="90381" y="1158482"/>
            <a:ext cx="2962774" cy="3143667"/>
          </a:xfrm>
          <a:prstGeom prst="rect">
            <a:avLst/>
          </a:prstGeom>
          <a:ln w="12700" cmpd="sng">
            <a:solidFill>
              <a:schemeClr val="tx1"/>
            </a:solidFill>
          </a:ln>
        </p:spPr>
      </p:pic>
      <p:cxnSp>
        <p:nvCxnSpPr>
          <p:cNvPr id="10" name="Connecteur droit 9"/>
          <p:cNvCxnSpPr/>
          <p:nvPr/>
        </p:nvCxnSpPr>
        <p:spPr>
          <a:xfrm>
            <a:off x="3272911" y="2356786"/>
            <a:ext cx="4724227" cy="0"/>
          </a:xfrm>
          <a:prstGeom prst="line">
            <a:avLst/>
          </a:prstGeom>
          <a:ln>
            <a:prstDash val="sysDash"/>
          </a:ln>
        </p:spPr>
        <p:style>
          <a:lnRef idx="1">
            <a:schemeClr val="accent6"/>
          </a:lnRef>
          <a:fillRef idx="0">
            <a:schemeClr val="accent6"/>
          </a:fillRef>
          <a:effectRef idx="0">
            <a:schemeClr val="accent6"/>
          </a:effectRef>
          <a:fontRef idx="minor">
            <a:schemeClr val="tx1"/>
          </a:fontRef>
        </p:style>
      </p:cxnSp>
      <p:cxnSp>
        <p:nvCxnSpPr>
          <p:cNvPr id="11" name="Connecteur droit 10"/>
          <p:cNvCxnSpPr/>
          <p:nvPr/>
        </p:nvCxnSpPr>
        <p:spPr>
          <a:xfrm>
            <a:off x="3272911" y="3294931"/>
            <a:ext cx="4724227" cy="0"/>
          </a:xfrm>
          <a:prstGeom prst="line">
            <a:avLst/>
          </a:prstGeom>
          <a:ln>
            <a:prstDash val="sysDash"/>
          </a:ln>
        </p:spPr>
        <p:style>
          <a:lnRef idx="1">
            <a:schemeClr val="accent6"/>
          </a:lnRef>
          <a:fillRef idx="0">
            <a:schemeClr val="accent6"/>
          </a:fillRef>
          <a:effectRef idx="0">
            <a:schemeClr val="accent6"/>
          </a:effectRef>
          <a:fontRef idx="minor">
            <a:schemeClr val="tx1"/>
          </a:fontRef>
        </p:style>
      </p:cxnSp>
      <p:cxnSp>
        <p:nvCxnSpPr>
          <p:cNvPr id="12" name="Connecteur droit 11"/>
          <p:cNvCxnSpPr/>
          <p:nvPr/>
        </p:nvCxnSpPr>
        <p:spPr>
          <a:xfrm>
            <a:off x="3272911" y="1597239"/>
            <a:ext cx="4724227" cy="0"/>
          </a:xfrm>
          <a:prstGeom prst="line">
            <a:avLst/>
          </a:prstGeom>
          <a:ln>
            <a:prstDash val="sysDash"/>
          </a:ln>
        </p:spPr>
        <p:style>
          <a:lnRef idx="1">
            <a:schemeClr val="accent6"/>
          </a:lnRef>
          <a:fillRef idx="0">
            <a:schemeClr val="accent6"/>
          </a:fillRef>
          <a:effectRef idx="0">
            <a:schemeClr val="accent6"/>
          </a:effectRef>
          <a:fontRef idx="minor">
            <a:schemeClr val="tx1"/>
          </a:fontRef>
        </p:style>
      </p:cxnSp>
      <p:cxnSp>
        <p:nvCxnSpPr>
          <p:cNvPr id="13" name="Connecteur droit 12"/>
          <p:cNvCxnSpPr/>
          <p:nvPr/>
        </p:nvCxnSpPr>
        <p:spPr>
          <a:xfrm>
            <a:off x="3272911" y="4173821"/>
            <a:ext cx="4724227" cy="0"/>
          </a:xfrm>
          <a:prstGeom prst="line">
            <a:avLst/>
          </a:prstGeom>
          <a:ln>
            <a:prstDash val="sysDash"/>
          </a:ln>
        </p:spPr>
        <p:style>
          <a:lnRef idx="1">
            <a:schemeClr val="accent6"/>
          </a:lnRef>
          <a:fillRef idx="0">
            <a:schemeClr val="accent6"/>
          </a:fillRef>
          <a:effectRef idx="0">
            <a:schemeClr val="accent6"/>
          </a:effectRef>
          <a:fontRef idx="minor">
            <a:schemeClr val="tx1"/>
          </a:fontRef>
        </p:style>
      </p:cxnSp>
    </p:spTree>
    <p:extLst>
      <p:ext uri="{BB962C8B-B14F-4D97-AF65-F5344CB8AC3E}">
        <p14:creationId xmlns:p14="http://schemas.microsoft.com/office/powerpoint/2010/main" val="3814273300"/>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outon d'action : Accueil 1">
            <a:hlinkClick r:id="" action="ppaction://hlinkshowjump?jump=firstslide" highlightClick="1"/>
          </p:cNvPr>
          <p:cNvSpPr/>
          <p:nvPr/>
        </p:nvSpPr>
        <p:spPr>
          <a:xfrm>
            <a:off x="3688131" y="2759685"/>
            <a:ext cx="1147961" cy="1074567"/>
          </a:xfrm>
          <a:prstGeom prst="actionButtonHom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398254226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à coins arrondis 2"/>
          <p:cNvSpPr/>
          <p:nvPr/>
        </p:nvSpPr>
        <p:spPr>
          <a:xfrm>
            <a:off x="90381" y="178003"/>
            <a:ext cx="2831875" cy="586651"/>
          </a:xfrm>
          <a:prstGeom prst="roundRect">
            <a:avLst/>
          </a:prstGeom>
          <a:gradFill flip="none" rotWithShape="1">
            <a:gsLst>
              <a:gs pos="0">
                <a:schemeClr val="accent2"/>
              </a:gs>
              <a:gs pos="100000">
                <a:srgbClr val="FFFFFF"/>
              </a:gs>
            </a:gsLst>
            <a:lin ang="16200000" scaled="0"/>
            <a:tileRect/>
          </a:gradFill>
        </p:spPr>
        <p:style>
          <a:lnRef idx="1">
            <a:schemeClr val="accent2"/>
          </a:lnRef>
          <a:fillRef idx="3">
            <a:schemeClr val="accent2"/>
          </a:fillRef>
          <a:effectRef idx="2">
            <a:schemeClr val="accent2"/>
          </a:effectRef>
          <a:fontRef idx="minor">
            <a:schemeClr val="lt1"/>
          </a:fontRef>
        </p:style>
        <p:txBody>
          <a:bodyPr rtlCol="0" anchor="ctr"/>
          <a:lstStyle/>
          <a:p>
            <a:pPr algn="ctr"/>
            <a:r>
              <a:rPr lang="fr-FR" sz="3200" dirty="0" smtClean="0">
                <a:solidFill>
                  <a:schemeClr val="bg1">
                    <a:lumMod val="50000"/>
                  </a:schemeClr>
                </a:solidFill>
                <a:latin typeface="Comic Sans MS"/>
                <a:cs typeface="Comic Sans MS"/>
              </a:rPr>
              <a:t>Episode 2</a:t>
            </a:r>
            <a:endParaRPr lang="fr-FR" sz="3200" dirty="0">
              <a:solidFill>
                <a:schemeClr val="bg1">
                  <a:lumMod val="50000"/>
                </a:schemeClr>
              </a:solidFill>
              <a:latin typeface="Comic Sans MS"/>
              <a:cs typeface="Comic Sans MS"/>
            </a:endParaRPr>
          </a:p>
        </p:txBody>
      </p:sp>
      <p:sp>
        <p:nvSpPr>
          <p:cNvPr id="4" name="Rectangle 3"/>
          <p:cNvSpPr/>
          <p:nvPr/>
        </p:nvSpPr>
        <p:spPr>
          <a:xfrm>
            <a:off x="90381" y="844691"/>
            <a:ext cx="8239416" cy="6042679"/>
          </a:xfrm>
          <a:prstGeom prst="rect">
            <a:avLst/>
          </a:prstGeom>
        </p:spPr>
        <p:txBody>
          <a:bodyPr wrap="square">
            <a:spAutoFit/>
          </a:bodyPr>
          <a:lstStyle/>
          <a:p>
            <a:pPr>
              <a:lnSpc>
                <a:spcPct val="110000"/>
              </a:lnSpc>
            </a:pPr>
            <a:r>
              <a:rPr lang="fr-FR" sz="3200" dirty="0" smtClean="0">
                <a:latin typeface="Times New Roman"/>
                <a:cs typeface="Times New Roman"/>
              </a:rPr>
              <a:t>L’été est arrivé, </a:t>
            </a:r>
            <a:r>
              <a:rPr lang="fr-FR" sz="3200" dirty="0" err="1" smtClean="0">
                <a:latin typeface="Times New Roman"/>
                <a:cs typeface="Times New Roman"/>
              </a:rPr>
              <a:t>Hana</a:t>
            </a:r>
            <a:r>
              <a:rPr lang="fr-FR" sz="3200" dirty="0" smtClean="0">
                <a:latin typeface="Times New Roman"/>
                <a:cs typeface="Times New Roman"/>
              </a:rPr>
              <a:t> est en train de préparer sa valise. </a:t>
            </a:r>
          </a:p>
          <a:p>
            <a:pPr>
              <a:lnSpc>
                <a:spcPct val="110000"/>
              </a:lnSpc>
            </a:pPr>
            <a:r>
              <a:rPr lang="fr-FR" sz="3200" dirty="0" smtClean="0">
                <a:latin typeface="Times New Roman"/>
                <a:cs typeface="Times New Roman"/>
              </a:rPr>
              <a:t>« Maman, j’emmène ma plante chez Grand-mère.</a:t>
            </a:r>
          </a:p>
          <a:p>
            <a:pPr>
              <a:lnSpc>
                <a:spcPct val="110000"/>
              </a:lnSpc>
            </a:pPr>
            <a:r>
              <a:rPr lang="fr-FR" sz="3200" dirty="0" smtClean="0">
                <a:latin typeface="Times New Roman"/>
                <a:cs typeface="Times New Roman"/>
              </a:rPr>
              <a:t>- Oh, </a:t>
            </a:r>
            <a:r>
              <a:rPr lang="fr-FR" sz="3200" dirty="0" err="1" smtClean="0">
                <a:latin typeface="Times New Roman"/>
                <a:cs typeface="Times New Roman"/>
              </a:rPr>
              <a:t>Hana</a:t>
            </a:r>
            <a:r>
              <a:rPr lang="fr-FR" sz="3200" dirty="0" smtClean="0">
                <a:latin typeface="Times New Roman"/>
                <a:cs typeface="Times New Roman"/>
              </a:rPr>
              <a:t>, laisse-là ici. Les plantes n’aiment pas voyager, tu sais. </a:t>
            </a:r>
          </a:p>
          <a:p>
            <a:pPr>
              <a:lnSpc>
                <a:spcPct val="110000"/>
              </a:lnSpc>
            </a:pPr>
            <a:r>
              <a:rPr lang="fr-FR" sz="3200" dirty="0" smtClean="0">
                <a:latin typeface="Times New Roman"/>
                <a:cs typeface="Times New Roman"/>
              </a:rPr>
              <a:t>- Alors, je la prendrai sur mes genoux. Je ferai très attention à elle. </a:t>
            </a:r>
          </a:p>
          <a:p>
            <a:pPr>
              <a:lnSpc>
                <a:spcPct val="110000"/>
              </a:lnSpc>
            </a:pPr>
            <a:r>
              <a:rPr lang="fr-FR" sz="3200" dirty="0" smtClean="0">
                <a:latin typeface="Times New Roman"/>
                <a:cs typeface="Times New Roman"/>
              </a:rPr>
              <a:t>- Enfin, </a:t>
            </a:r>
            <a:r>
              <a:rPr lang="fr-FR" sz="3200" dirty="0" err="1" smtClean="0">
                <a:latin typeface="Times New Roman"/>
                <a:cs typeface="Times New Roman"/>
              </a:rPr>
              <a:t>Hana</a:t>
            </a:r>
            <a:r>
              <a:rPr lang="fr-FR" sz="3200" dirty="0" smtClean="0">
                <a:latin typeface="Times New Roman"/>
                <a:cs typeface="Times New Roman"/>
              </a:rPr>
              <a:t>, il y a tellement de plantes dans le jardin de ta grand-mère !</a:t>
            </a:r>
          </a:p>
          <a:p>
            <a:pPr>
              <a:lnSpc>
                <a:spcPct val="110000"/>
              </a:lnSpc>
            </a:pPr>
            <a:r>
              <a:rPr lang="fr-FR" sz="3200" dirty="0" smtClean="0">
                <a:latin typeface="Times New Roman"/>
                <a:cs typeface="Times New Roman"/>
              </a:rPr>
              <a:t>- Oui, mais celle-là, c’est la mienne. »</a:t>
            </a:r>
          </a:p>
        </p:txBody>
      </p:sp>
      <p:sp>
        <p:nvSpPr>
          <p:cNvPr id="5" name="Ellipse 4"/>
          <p:cNvSpPr/>
          <p:nvPr/>
        </p:nvSpPr>
        <p:spPr>
          <a:xfrm>
            <a:off x="90381" y="1977228"/>
            <a:ext cx="385901" cy="590729"/>
          </a:xfrm>
          <a:prstGeom prst="ellipse">
            <a:avLst/>
          </a:prstGeom>
          <a:solidFill>
            <a:srgbClr val="FF0000">
              <a:alpha val="39000"/>
            </a:srgbClr>
          </a:solidFill>
          <a:ln>
            <a:solidFill>
              <a:srgbClr val="900101"/>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fr-FR"/>
          </a:p>
        </p:txBody>
      </p:sp>
      <p:sp>
        <p:nvSpPr>
          <p:cNvPr id="6" name="Ellipse 5"/>
          <p:cNvSpPr/>
          <p:nvPr/>
        </p:nvSpPr>
        <p:spPr>
          <a:xfrm>
            <a:off x="6055861" y="6300446"/>
            <a:ext cx="385901" cy="590729"/>
          </a:xfrm>
          <a:prstGeom prst="ellipse">
            <a:avLst/>
          </a:prstGeom>
          <a:solidFill>
            <a:srgbClr val="FF0000">
              <a:alpha val="39000"/>
            </a:srgbClr>
          </a:solidFill>
          <a:ln>
            <a:solidFill>
              <a:srgbClr val="900101"/>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fr-FR"/>
          </a:p>
        </p:txBody>
      </p:sp>
      <p:sp>
        <p:nvSpPr>
          <p:cNvPr id="7" name="Ellipse 6"/>
          <p:cNvSpPr/>
          <p:nvPr/>
        </p:nvSpPr>
        <p:spPr>
          <a:xfrm>
            <a:off x="41533" y="3235914"/>
            <a:ext cx="385901" cy="314791"/>
          </a:xfrm>
          <a:prstGeom prst="ellipse">
            <a:avLst/>
          </a:prstGeom>
          <a:solidFill>
            <a:srgbClr val="FF0000">
              <a:alpha val="39000"/>
            </a:srgbClr>
          </a:solidFill>
          <a:ln>
            <a:solidFill>
              <a:srgbClr val="900101"/>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fr-FR"/>
          </a:p>
        </p:txBody>
      </p:sp>
      <p:sp>
        <p:nvSpPr>
          <p:cNvPr id="8" name="Ellipse 7"/>
          <p:cNvSpPr/>
          <p:nvPr/>
        </p:nvSpPr>
        <p:spPr>
          <a:xfrm>
            <a:off x="41533" y="4291928"/>
            <a:ext cx="385901" cy="314791"/>
          </a:xfrm>
          <a:prstGeom prst="ellipse">
            <a:avLst/>
          </a:prstGeom>
          <a:solidFill>
            <a:srgbClr val="FF0000">
              <a:alpha val="39000"/>
            </a:srgbClr>
          </a:solidFill>
          <a:ln>
            <a:solidFill>
              <a:srgbClr val="900101"/>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fr-FR"/>
          </a:p>
        </p:txBody>
      </p:sp>
      <p:sp>
        <p:nvSpPr>
          <p:cNvPr id="9" name="Ellipse 8"/>
          <p:cNvSpPr/>
          <p:nvPr/>
        </p:nvSpPr>
        <p:spPr>
          <a:xfrm>
            <a:off x="41533" y="5366495"/>
            <a:ext cx="385901" cy="314791"/>
          </a:xfrm>
          <a:prstGeom prst="ellipse">
            <a:avLst/>
          </a:prstGeom>
          <a:solidFill>
            <a:srgbClr val="FF0000">
              <a:alpha val="39000"/>
            </a:srgbClr>
          </a:solidFill>
          <a:ln>
            <a:solidFill>
              <a:srgbClr val="900101"/>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fr-FR"/>
          </a:p>
        </p:txBody>
      </p:sp>
      <p:sp>
        <p:nvSpPr>
          <p:cNvPr id="10" name="Ellipse 9"/>
          <p:cNvSpPr/>
          <p:nvPr/>
        </p:nvSpPr>
        <p:spPr>
          <a:xfrm>
            <a:off x="41533" y="6416640"/>
            <a:ext cx="385901" cy="314791"/>
          </a:xfrm>
          <a:prstGeom prst="ellipse">
            <a:avLst/>
          </a:prstGeom>
          <a:solidFill>
            <a:srgbClr val="FF0000">
              <a:alpha val="39000"/>
            </a:srgbClr>
          </a:solidFill>
          <a:ln>
            <a:solidFill>
              <a:srgbClr val="900101"/>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fr-FR"/>
          </a:p>
        </p:txBody>
      </p:sp>
      <p:sp>
        <p:nvSpPr>
          <p:cNvPr id="11" name="Rectangle à coins arrondis 10"/>
          <p:cNvSpPr/>
          <p:nvPr/>
        </p:nvSpPr>
        <p:spPr>
          <a:xfrm>
            <a:off x="500706" y="2027025"/>
            <a:ext cx="7205287" cy="492088"/>
          </a:xfrm>
          <a:prstGeom prst="roundRect">
            <a:avLst/>
          </a:prstGeom>
          <a:solidFill>
            <a:srgbClr val="92D2DE">
              <a:alpha val="30000"/>
            </a:srgbClr>
          </a:solidFill>
        </p:spPr>
        <p:style>
          <a:lnRef idx="1">
            <a:schemeClr val="accent2"/>
          </a:lnRef>
          <a:fillRef idx="2">
            <a:schemeClr val="accent2"/>
          </a:fillRef>
          <a:effectRef idx="1">
            <a:schemeClr val="accent2"/>
          </a:effectRef>
          <a:fontRef idx="minor">
            <a:schemeClr val="dk1"/>
          </a:fontRef>
        </p:style>
        <p:txBody>
          <a:bodyPr rtlCol="0" anchor="ctr"/>
          <a:lstStyle/>
          <a:p>
            <a:pPr algn="ctr"/>
            <a:endParaRPr lang="fr-FR"/>
          </a:p>
        </p:txBody>
      </p:sp>
      <p:sp>
        <p:nvSpPr>
          <p:cNvPr id="12" name="Rectangle à coins arrondis 11"/>
          <p:cNvSpPr/>
          <p:nvPr/>
        </p:nvSpPr>
        <p:spPr>
          <a:xfrm>
            <a:off x="90382" y="2555746"/>
            <a:ext cx="1045368" cy="492088"/>
          </a:xfrm>
          <a:prstGeom prst="roundRect">
            <a:avLst/>
          </a:prstGeom>
          <a:solidFill>
            <a:srgbClr val="92D2DE">
              <a:alpha val="30000"/>
            </a:srgbClr>
          </a:solidFill>
        </p:spPr>
        <p:style>
          <a:lnRef idx="1">
            <a:schemeClr val="accent2"/>
          </a:lnRef>
          <a:fillRef idx="2">
            <a:schemeClr val="accent2"/>
          </a:fillRef>
          <a:effectRef idx="1">
            <a:schemeClr val="accent2"/>
          </a:effectRef>
          <a:fontRef idx="minor">
            <a:schemeClr val="dk1"/>
          </a:fontRef>
        </p:style>
        <p:txBody>
          <a:bodyPr rtlCol="0" anchor="ctr"/>
          <a:lstStyle/>
          <a:p>
            <a:pPr algn="ctr"/>
            <a:endParaRPr lang="fr-FR"/>
          </a:p>
        </p:txBody>
      </p:sp>
      <p:sp>
        <p:nvSpPr>
          <p:cNvPr id="13" name="Rectangle à coins arrondis 12"/>
          <p:cNvSpPr/>
          <p:nvPr/>
        </p:nvSpPr>
        <p:spPr>
          <a:xfrm>
            <a:off x="410324" y="4168389"/>
            <a:ext cx="7295669" cy="492088"/>
          </a:xfrm>
          <a:prstGeom prst="roundRect">
            <a:avLst/>
          </a:prstGeom>
          <a:solidFill>
            <a:srgbClr val="92D2DE">
              <a:alpha val="30000"/>
            </a:srgbClr>
          </a:solidFill>
        </p:spPr>
        <p:style>
          <a:lnRef idx="1">
            <a:schemeClr val="accent2"/>
          </a:lnRef>
          <a:fillRef idx="2">
            <a:schemeClr val="accent2"/>
          </a:fillRef>
          <a:effectRef idx="1">
            <a:schemeClr val="accent2"/>
          </a:effectRef>
          <a:fontRef idx="minor">
            <a:schemeClr val="dk1"/>
          </a:fontRef>
        </p:style>
        <p:txBody>
          <a:bodyPr rtlCol="0" anchor="ctr"/>
          <a:lstStyle/>
          <a:p>
            <a:pPr algn="ctr"/>
            <a:endParaRPr lang="fr-FR"/>
          </a:p>
        </p:txBody>
      </p:sp>
      <p:sp>
        <p:nvSpPr>
          <p:cNvPr id="14" name="Rectangle à coins arrondis 13"/>
          <p:cNvSpPr/>
          <p:nvPr/>
        </p:nvSpPr>
        <p:spPr>
          <a:xfrm>
            <a:off x="122120" y="4672688"/>
            <a:ext cx="3260702" cy="492088"/>
          </a:xfrm>
          <a:prstGeom prst="roundRect">
            <a:avLst/>
          </a:prstGeom>
          <a:solidFill>
            <a:srgbClr val="92D2DE">
              <a:alpha val="30000"/>
            </a:srgbClr>
          </a:solidFill>
        </p:spPr>
        <p:style>
          <a:lnRef idx="1">
            <a:schemeClr val="accent2"/>
          </a:lnRef>
          <a:fillRef idx="2">
            <a:schemeClr val="accent2"/>
          </a:fillRef>
          <a:effectRef idx="1">
            <a:schemeClr val="accent2"/>
          </a:effectRef>
          <a:fontRef idx="minor">
            <a:schemeClr val="dk1"/>
          </a:fontRef>
        </p:style>
        <p:txBody>
          <a:bodyPr rtlCol="0" anchor="ctr"/>
          <a:lstStyle/>
          <a:p>
            <a:pPr algn="ctr"/>
            <a:endParaRPr lang="fr-FR"/>
          </a:p>
        </p:txBody>
      </p:sp>
      <p:sp>
        <p:nvSpPr>
          <p:cNvPr id="15" name="Rectangle à coins arrondis 14"/>
          <p:cNvSpPr/>
          <p:nvPr/>
        </p:nvSpPr>
        <p:spPr>
          <a:xfrm>
            <a:off x="427434" y="6358806"/>
            <a:ext cx="5628427" cy="492088"/>
          </a:xfrm>
          <a:prstGeom prst="roundRect">
            <a:avLst/>
          </a:prstGeom>
          <a:solidFill>
            <a:srgbClr val="92D2DE">
              <a:alpha val="30000"/>
            </a:srgbClr>
          </a:solidFill>
        </p:spPr>
        <p:style>
          <a:lnRef idx="1">
            <a:schemeClr val="accent2"/>
          </a:lnRef>
          <a:fillRef idx="2">
            <a:schemeClr val="accent2"/>
          </a:fillRef>
          <a:effectRef idx="1">
            <a:schemeClr val="accent2"/>
          </a:effectRef>
          <a:fontRef idx="minor">
            <a:schemeClr val="dk1"/>
          </a:fontRef>
        </p:style>
        <p:txBody>
          <a:bodyPr rtlCol="0" anchor="ctr"/>
          <a:lstStyle/>
          <a:p>
            <a:pPr algn="ctr"/>
            <a:endParaRPr lang="fr-FR"/>
          </a:p>
        </p:txBody>
      </p:sp>
      <p:sp>
        <p:nvSpPr>
          <p:cNvPr id="17" name="Rectangle à coins arrondis 16"/>
          <p:cNvSpPr/>
          <p:nvPr/>
        </p:nvSpPr>
        <p:spPr>
          <a:xfrm>
            <a:off x="410324" y="3106194"/>
            <a:ext cx="7295669" cy="492088"/>
          </a:xfrm>
          <a:prstGeom prst="roundRect">
            <a:avLst/>
          </a:prstGeom>
          <a:solidFill>
            <a:srgbClr val="FFFF00">
              <a:alpha val="30000"/>
            </a:srgbClr>
          </a:solidFill>
          <a:ln>
            <a:solidFill>
              <a:schemeClr val="accent3">
                <a:lumMod val="75000"/>
              </a:schemeClr>
            </a:solidFill>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fr-FR"/>
          </a:p>
        </p:txBody>
      </p:sp>
      <p:sp>
        <p:nvSpPr>
          <p:cNvPr id="19" name="Rectangle à coins arrondis 18"/>
          <p:cNvSpPr/>
          <p:nvPr/>
        </p:nvSpPr>
        <p:spPr>
          <a:xfrm>
            <a:off x="90383" y="3629364"/>
            <a:ext cx="3414564" cy="492088"/>
          </a:xfrm>
          <a:prstGeom prst="roundRect">
            <a:avLst/>
          </a:prstGeom>
          <a:solidFill>
            <a:srgbClr val="FFFF00">
              <a:alpha val="30000"/>
            </a:srgbClr>
          </a:solidFill>
          <a:ln>
            <a:solidFill>
              <a:schemeClr val="accent3">
                <a:lumMod val="75000"/>
              </a:schemeClr>
            </a:solidFill>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fr-FR"/>
          </a:p>
        </p:txBody>
      </p:sp>
      <p:sp>
        <p:nvSpPr>
          <p:cNvPr id="20" name="Rectangle à coins arrondis 19"/>
          <p:cNvSpPr/>
          <p:nvPr/>
        </p:nvSpPr>
        <p:spPr>
          <a:xfrm>
            <a:off x="427434" y="5250253"/>
            <a:ext cx="7596083" cy="492088"/>
          </a:xfrm>
          <a:prstGeom prst="roundRect">
            <a:avLst/>
          </a:prstGeom>
          <a:solidFill>
            <a:srgbClr val="FFFF00">
              <a:alpha val="30000"/>
            </a:srgbClr>
          </a:solidFill>
          <a:ln>
            <a:solidFill>
              <a:schemeClr val="accent3">
                <a:lumMod val="75000"/>
              </a:schemeClr>
            </a:solidFill>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fr-FR"/>
          </a:p>
        </p:txBody>
      </p:sp>
      <p:sp>
        <p:nvSpPr>
          <p:cNvPr id="21" name="Rectangle à coins arrondis 20"/>
          <p:cNvSpPr/>
          <p:nvPr/>
        </p:nvSpPr>
        <p:spPr>
          <a:xfrm>
            <a:off x="107493" y="5785634"/>
            <a:ext cx="4337804" cy="492088"/>
          </a:xfrm>
          <a:prstGeom prst="roundRect">
            <a:avLst/>
          </a:prstGeom>
          <a:solidFill>
            <a:srgbClr val="FFFF00">
              <a:alpha val="30000"/>
            </a:srgbClr>
          </a:solidFill>
          <a:ln>
            <a:solidFill>
              <a:schemeClr val="accent3">
                <a:lumMod val="75000"/>
              </a:schemeClr>
            </a:solidFill>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fr-FR"/>
          </a:p>
        </p:txBody>
      </p:sp>
    </p:spTree>
    <p:extLst>
      <p:ext uri="{BB962C8B-B14F-4D97-AF65-F5344CB8AC3E}">
        <p14:creationId xmlns:p14="http://schemas.microsoft.com/office/powerpoint/2010/main" val="140780722"/>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heel(1)">
                                      <p:cBhvr>
                                        <p:cTn id="7" dur="20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fade">
                                      <p:cBhvr>
                                        <p:cTn id="12" dur="500"/>
                                        <p:tgtEl>
                                          <p:spTgt spid="12"/>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fade">
                                      <p:cBhvr>
                                        <p:cTn id="15" dur="500"/>
                                        <p:tgtEl>
                                          <p:spTgt spid="11"/>
                                        </p:tgtEl>
                                      </p:cBhvr>
                                    </p:animEffect>
                                  </p:childTnLst>
                                </p:cTn>
                              </p:par>
                            </p:childTnLst>
                          </p:cTn>
                        </p:par>
                      </p:childTnLst>
                    </p:cTn>
                  </p:par>
                  <p:par>
                    <p:cTn id="16" fill="hold">
                      <p:stCondLst>
                        <p:cond delay="indefinite"/>
                      </p:stCondLst>
                      <p:childTnLst>
                        <p:par>
                          <p:cTn id="17" fill="hold">
                            <p:stCondLst>
                              <p:cond delay="0"/>
                            </p:stCondLst>
                            <p:childTnLst>
                              <p:par>
                                <p:cTn id="18" presetID="21" presetClass="entr" presetSubtype="1" fill="hold" grpId="0" nodeType="click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wheel(1)">
                                      <p:cBhvr>
                                        <p:cTn id="20" dur="2000"/>
                                        <p:tgtEl>
                                          <p:spTgt spid="7"/>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17"/>
                                        </p:tgtEl>
                                        <p:attrNameLst>
                                          <p:attrName>style.visibility</p:attrName>
                                        </p:attrNameLst>
                                      </p:cBhvr>
                                      <p:to>
                                        <p:strVal val="visible"/>
                                      </p:to>
                                    </p:set>
                                    <p:animEffect transition="in" filter="fade">
                                      <p:cBhvr>
                                        <p:cTn id="25" dur="500"/>
                                        <p:tgtEl>
                                          <p:spTgt spid="17"/>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19"/>
                                        </p:tgtEl>
                                        <p:attrNameLst>
                                          <p:attrName>style.visibility</p:attrName>
                                        </p:attrNameLst>
                                      </p:cBhvr>
                                      <p:to>
                                        <p:strVal val="visible"/>
                                      </p:to>
                                    </p:set>
                                    <p:animEffect transition="in" filter="fade">
                                      <p:cBhvr>
                                        <p:cTn id="28" dur="500"/>
                                        <p:tgtEl>
                                          <p:spTgt spid="19"/>
                                        </p:tgtEl>
                                      </p:cBhvr>
                                    </p:animEffect>
                                  </p:childTnLst>
                                </p:cTn>
                              </p:par>
                            </p:childTnLst>
                          </p:cTn>
                        </p:par>
                      </p:childTnLst>
                    </p:cTn>
                  </p:par>
                  <p:par>
                    <p:cTn id="29" fill="hold">
                      <p:stCondLst>
                        <p:cond delay="indefinite"/>
                      </p:stCondLst>
                      <p:childTnLst>
                        <p:par>
                          <p:cTn id="30" fill="hold">
                            <p:stCondLst>
                              <p:cond delay="0"/>
                            </p:stCondLst>
                            <p:childTnLst>
                              <p:par>
                                <p:cTn id="31" presetID="21" presetClass="entr" presetSubtype="1" fill="hold" grpId="0" nodeType="clickEffect">
                                  <p:stCondLst>
                                    <p:cond delay="0"/>
                                  </p:stCondLst>
                                  <p:childTnLst>
                                    <p:set>
                                      <p:cBhvr>
                                        <p:cTn id="32" dur="1" fill="hold">
                                          <p:stCondLst>
                                            <p:cond delay="0"/>
                                          </p:stCondLst>
                                        </p:cTn>
                                        <p:tgtEl>
                                          <p:spTgt spid="8"/>
                                        </p:tgtEl>
                                        <p:attrNameLst>
                                          <p:attrName>style.visibility</p:attrName>
                                        </p:attrNameLst>
                                      </p:cBhvr>
                                      <p:to>
                                        <p:strVal val="visible"/>
                                      </p:to>
                                    </p:set>
                                    <p:animEffect transition="in" filter="wheel(1)">
                                      <p:cBhvr>
                                        <p:cTn id="33" dur="2000"/>
                                        <p:tgtEl>
                                          <p:spTgt spid="8"/>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grpId="0" nodeType="clickEffect">
                                  <p:stCondLst>
                                    <p:cond delay="0"/>
                                  </p:stCondLst>
                                  <p:childTnLst>
                                    <p:set>
                                      <p:cBhvr>
                                        <p:cTn id="37" dur="1" fill="hold">
                                          <p:stCondLst>
                                            <p:cond delay="0"/>
                                          </p:stCondLst>
                                        </p:cTn>
                                        <p:tgtEl>
                                          <p:spTgt spid="13"/>
                                        </p:tgtEl>
                                        <p:attrNameLst>
                                          <p:attrName>style.visibility</p:attrName>
                                        </p:attrNameLst>
                                      </p:cBhvr>
                                      <p:to>
                                        <p:strVal val="visible"/>
                                      </p:to>
                                    </p:set>
                                    <p:animEffect transition="in" filter="fade">
                                      <p:cBhvr>
                                        <p:cTn id="38" dur="500"/>
                                        <p:tgtEl>
                                          <p:spTgt spid="13"/>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14"/>
                                        </p:tgtEl>
                                        <p:attrNameLst>
                                          <p:attrName>style.visibility</p:attrName>
                                        </p:attrNameLst>
                                      </p:cBhvr>
                                      <p:to>
                                        <p:strVal val="visible"/>
                                      </p:to>
                                    </p:set>
                                    <p:animEffect transition="in" filter="fade">
                                      <p:cBhvr>
                                        <p:cTn id="41" dur="500"/>
                                        <p:tgtEl>
                                          <p:spTgt spid="14"/>
                                        </p:tgtEl>
                                      </p:cBhvr>
                                    </p:animEffect>
                                  </p:childTnLst>
                                </p:cTn>
                              </p:par>
                            </p:childTnLst>
                          </p:cTn>
                        </p:par>
                      </p:childTnLst>
                    </p:cTn>
                  </p:par>
                  <p:par>
                    <p:cTn id="42" fill="hold">
                      <p:stCondLst>
                        <p:cond delay="indefinite"/>
                      </p:stCondLst>
                      <p:childTnLst>
                        <p:par>
                          <p:cTn id="43" fill="hold">
                            <p:stCondLst>
                              <p:cond delay="0"/>
                            </p:stCondLst>
                            <p:childTnLst>
                              <p:par>
                                <p:cTn id="44" presetID="21" presetClass="entr" presetSubtype="1" fill="hold" grpId="0" nodeType="clickEffect">
                                  <p:stCondLst>
                                    <p:cond delay="0"/>
                                  </p:stCondLst>
                                  <p:childTnLst>
                                    <p:set>
                                      <p:cBhvr>
                                        <p:cTn id="45" dur="1" fill="hold">
                                          <p:stCondLst>
                                            <p:cond delay="0"/>
                                          </p:stCondLst>
                                        </p:cTn>
                                        <p:tgtEl>
                                          <p:spTgt spid="9"/>
                                        </p:tgtEl>
                                        <p:attrNameLst>
                                          <p:attrName>style.visibility</p:attrName>
                                        </p:attrNameLst>
                                      </p:cBhvr>
                                      <p:to>
                                        <p:strVal val="visible"/>
                                      </p:to>
                                    </p:set>
                                    <p:animEffect transition="in" filter="wheel(1)">
                                      <p:cBhvr>
                                        <p:cTn id="46" dur="2000"/>
                                        <p:tgtEl>
                                          <p:spTgt spid="9"/>
                                        </p:tgtEl>
                                      </p:cBhvr>
                                    </p:animEffect>
                                  </p:childTnLst>
                                </p:cTn>
                              </p:par>
                            </p:childTnLst>
                          </p:cTn>
                        </p:par>
                      </p:childTnLst>
                    </p:cTn>
                  </p:par>
                  <p:par>
                    <p:cTn id="47" fill="hold">
                      <p:stCondLst>
                        <p:cond delay="indefinite"/>
                      </p:stCondLst>
                      <p:childTnLst>
                        <p:par>
                          <p:cTn id="48" fill="hold">
                            <p:stCondLst>
                              <p:cond delay="0"/>
                            </p:stCondLst>
                            <p:childTnLst>
                              <p:par>
                                <p:cTn id="49" presetID="10" presetClass="entr" presetSubtype="0" fill="hold" grpId="0" nodeType="clickEffect">
                                  <p:stCondLst>
                                    <p:cond delay="0"/>
                                  </p:stCondLst>
                                  <p:childTnLst>
                                    <p:set>
                                      <p:cBhvr>
                                        <p:cTn id="50" dur="1" fill="hold">
                                          <p:stCondLst>
                                            <p:cond delay="0"/>
                                          </p:stCondLst>
                                        </p:cTn>
                                        <p:tgtEl>
                                          <p:spTgt spid="20"/>
                                        </p:tgtEl>
                                        <p:attrNameLst>
                                          <p:attrName>style.visibility</p:attrName>
                                        </p:attrNameLst>
                                      </p:cBhvr>
                                      <p:to>
                                        <p:strVal val="visible"/>
                                      </p:to>
                                    </p:set>
                                    <p:animEffect transition="in" filter="fade">
                                      <p:cBhvr>
                                        <p:cTn id="51" dur="500"/>
                                        <p:tgtEl>
                                          <p:spTgt spid="20"/>
                                        </p:tgtEl>
                                      </p:cBhvr>
                                    </p:animEffect>
                                  </p:childTnLst>
                                </p:cTn>
                              </p:par>
                              <p:par>
                                <p:cTn id="52" presetID="10" presetClass="entr" presetSubtype="0" fill="hold" grpId="0" nodeType="withEffect">
                                  <p:stCondLst>
                                    <p:cond delay="0"/>
                                  </p:stCondLst>
                                  <p:childTnLst>
                                    <p:set>
                                      <p:cBhvr>
                                        <p:cTn id="53" dur="1" fill="hold">
                                          <p:stCondLst>
                                            <p:cond delay="0"/>
                                          </p:stCondLst>
                                        </p:cTn>
                                        <p:tgtEl>
                                          <p:spTgt spid="21"/>
                                        </p:tgtEl>
                                        <p:attrNameLst>
                                          <p:attrName>style.visibility</p:attrName>
                                        </p:attrNameLst>
                                      </p:cBhvr>
                                      <p:to>
                                        <p:strVal val="visible"/>
                                      </p:to>
                                    </p:set>
                                    <p:animEffect transition="in" filter="fade">
                                      <p:cBhvr>
                                        <p:cTn id="54" dur="500"/>
                                        <p:tgtEl>
                                          <p:spTgt spid="21"/>
                                        </p:tgtEl>
                                      </p:cBhvr>
                                    </p:animEffect>
                                  </p:childTnLst>
                                </p:cTn>
                              </p:par>
                            </p:childTnLst>
                          </p:cTn>
                        </p:par>
                      </p:childTnLst>
                    </p:cTn>
                  </p:par>
                  <p:par>
                    <p:cTn id="55" fill="hold">
                      <p:stCondLst>
                        <p:cond delay="indefinite"/>
                      </p:stCondLst>
                      <p:childTnLst>
                        <p:par>
                          <p:cTn id="56" fill="hold">
                            <p:stCondLst>
                              <p:cond delay="0"/>
                            </p:stCondLst>
                            <p:childTnLst>
                              <p:par>
                                <p:cTn id="57" presetID="21" presetClass="entr" presetSubtype="1" fill="hold" grpId="0" nodeType="clickEffect">
                                  <p:stCondLst>
                                    <p:cond delay="0"/>
                                  </p:stCondLst>
                                  <p:childTnLst>
                                    <p:set>
                                      <p:cBhvr>
                                        <p:cTn id="58" dur="1" fill="hold">
                                          <p:stCondLst>
                                            <p:cond delay="0"/>
                                          </p:stCondLst>
                                        </p:cTn>
                                        <p:tgtEl>
                                          <p:spTgt spid="10"/>
                                        </p:tgtEl>
                                        <p:attrNameLst>
                                          <p:attrName>style.visibility</p:attrName>
                                        </p:attrNameLst>
                                      </p:cBhvr>
                                      <p:to>
                                        <p:strVal val="visible"/>
                                      </p:to>
                                    </p:set>
                                    <p:animEffect transition="in" filter="wheel(1)">
                                      <p:cBhvr>
                                        <p:cTn id="59" dur="2000"/>
                                        <p:tgtEl>
                                          <p:spTgt spid="10"/>
                                        </p:tgtEl>
                                      </p:cBhvr>
                                    </p:animEffect>
                                  </p:childTnLst>
                                </p:cTn>
                              </p:par>
                            </p:childTnLst>
                          </p:cTn>
                        </p:par>
                      </p:childTnLst>
                    </p:cTn>
                  </p:par>
                  <p:par>
                    <p:cTn id="60" fill="hold">
                      <p:stCondLst>
                        <p:cond delay="indefinite"/>
                      </p:stCondLst>
                      <p:childTnLst>
                        <p:par>
                          <p:cTn id="61" fill="hold">
                            <p:stCondLst>
                              <p:cond delay="0"/>
                            </p:stCondLst>
                            <p:childTnLst>
                              <p:par>
                                <p:cTn id="62" presetID="10" presetClass="entr" presetSubtype="0" fill="hold" grpId="0" nodeType="clickEffect">
                                  <p:stCondLst>
                                    <p:cond delay="0"/>
                                  </p:stCondLst>
                                  <p:childTnLst>
                                    <p:set>
                                      <p:cBhvr>
                                        <p:cTn id="63" dur="1" fill="hold">
                                          <p:stCondLst>
                                            <p:cond delay="0"/>
                                          </p:stCondLst>
                                        </p:cTn>
                                        <p:tgtEl>
                                          <p:spTgt spid="15"/>
                                        </p:tgtEl>
                                        <p:attrNameLst>
                                          <p:attrName>style.visibility</p:attrName>
                                        </p:attrNameLst>
                                      </p:cBhvr>
                                      <p:to>
                                        <p:strVal val="visible"/>
                                      </p:to>
                                    </p:set>
                                    <p:animEffect transition="in" filter="fade">
                                      <p:cBhvr>
                                        <p:cTn id="64" dur="500"/>
                                        <p:tgtEl>
                                          <p:spTgt spid="15"/>
                                        </p:tgtEl>
                                      </p:cBhvr>
                                    </p:animEffect>
                                  </p:childTnLst>
                                </p:cTn>
                              </p:par>
                            </p:childTnLst>
                          </p:cTn>
                        </p:par>
                      </p:childTnLst>
                    </p:cTn>
                  </p:par>
                  <p:par>
                    <p:cTn id="65" fill="hold">
                      <p:stCondLst>
                        <p:cond delay="indefinite"/>
                      </p:stCondLst>
                      <p:childTnLst>
                        <p:par>
                          <p:cTn id="66" fill="hold">
                            <p:stCondLst>
                              <p:cond delay="0"/>
                            </p:stCondLst>
                            <p:childTnLst>
                              <p:par>
                                <p:cTn id="67" presetID="21" presetClass="entr" presetSubtype="1" fill="hold" grpId="0" nodeType="clickEffect">
                                  <p:stCondLst>
                                    <p:cond delay="0"/>
                                  </p:stCondLst>
                                  <p:childTnLst>
                                    <p:set>
                                      <p:cBhvr>
                                        <p:cTn id="68" dur="1" fill="hold">
                                          <p:stCondLst>
                                            <p:cond delay="0"/>
                                          </p:stCondLst>
                                        </p:cTn>
                                        <p:tgtEl>
                                          <p:spTgt spid="6"/>
                                        </p:tgtEl>
                                        <p:attrNameLst>
                                          <p:attrName>style.visibility</p:attrName>
                                        </p:attrNameLst>
                                      </p:cBhvr>
                                      <p:to>
                                        <p:strVal val="visible"/>
                                      </p:to>
                                    </p:set>
                                    <p:animEffect transition="in" filter="wheel(1)">
                                      <p:cBhvr>
                                        <p:cTn id="69"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7" grpId="0" animBg="1"/>
      <p:bldP spid="19" grpId="0" animBg="1"/>
      <p:bldP spid="20" grpId="0" animBg="1"/>
      <p:bldP spid="21"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90381" y="105373"/>
            <a:ext cx="8239416" cy="6584366"/>
          </a:xfrm>
          <a:prstGeom prst="rect">
            <a:avLst/>
          </a:prstGeom>
        </p:spPr>
        <p:txBody>
          <a:bodyPr wrap="square">
            <a:spAutoFit/>
          </a:bodyPr>
          <a:lstStyle/>
          <a:p>
            <a:pPr>
              <a:lnSpc>
                <a:spcPct val="110000"/>
              </a:lnSpc>
            </a:pPr>
            <a:r>
              <a:rPr lang="fr-FR" sz="3200" dirty="0" smtClean="0">
                <a:latin typeface="Times New Roman"/>
                <a:cs typeface="Times New Roman"/>
              </a:rPr>
              <a:t>Grand-mère propose tout de suite à </a:t>
            </a:r>
            <a:r>
              <a:rPr lang="fr-FR" sz="3200" dirty="0" err="1" smtClean="0">
                <a:latin typeface="Times New Roman"/>
                <a:cs typeface="Times New Roman"/>
              </a:rPr>
              <a:t>Hana</a:t>
            </a:r>
            <a:r>
              <a:rPr lang="fr-FR" sz="3200" dirty="0" smtClean="0">
                <a:latin typeface="Times New Roman"/>
                <a:cs typeface="Times New Roman"/>
              </a:rPr>
              <a:t> d’installer sa plante dans le potager. </a:t>
            </a:r>
          </a:p>
          <a:p>
            <a:pPr>
              <a:lnSpc>
                <a:spcPct val="110000"/>
              </a:lnSpc>
            </a:pPr>
            <a:r>
              <a:rPr lang="fr-FR" sz="3200" dirty="0" smtClean="0">
                <a:latin typeface="Times New Roman"/>
                <a:cs typeface="Times New Roman"/>
              </a:rPr>
              <a:t>« Regarde, on va la mettre à côté de mes tomates. Elle sera bien contente d’avoir des copines. </a:t>
            </a:r>
          </a:p>
          <a:p>
            <a:pPr>
              <a:lnSpc>
                <a:spcPct val="110000"/>
              </a:lnSpc>
            </a:pPr>
            <a:r>
              <a:rPr lang="fr-FR" sz="3200" dirty="0" smtClean="0">
                <a:latin typeface="Times New Roman"/>
                <a:cs typeface="Times New Roman"/>
              </a:rPr>
              <a:t>- Dis, Grand-mère, pourquoi ma plante est beaucoup plus petite que les tiennes ? </a:t>
            </a:r>
          </a:p>
          <a:p>
            <a:pPr>
              <a:lnSpc>
                <a:spcPct val="110000"/>
              </a:lnSpc>
            </a:pPr>
            <a:r>
              <a:rPr lang="fr-FR" sz="3200" dirty="0" smtClean="0">
                <a:latin typeface="Times New Roman"/>
                <a:cs typeface="Times New Roman"/>
              </a:rPr>
              <a:t>- Ne t’inquiète pas, elle va vite grandir maintenant qu’elle est en pleine terre. Mais elle sera toujours plus petite et plus fine que les autres parce que c’est une variété de tomates cerises. </a:t>
            </a:r>
          </a:p>
          <a:p>
            <a:pPr>
              <a:lnSpc>
                <a:spcPct val="110000"/>
              </a:lnSpc>
            </a:pPr>
            <a:r>
              <a:rPr lang="fr-FR" sz="3200" dirty="0" smtClean="0">
                <a:latin typeface="Times New Roman"/>
                <a:cs typeface="Times New Roman"/>
              </a:rPr>
              <a:t>- Des tomates cerises ? Miam miam ! »</a:t>
            </a:r>
          </a:p>
        </p:txBody>
      </p:sp>
      <p:sp>
        <p:nvSpPr>
          <p:cNvPr id="5" name="Ellipse 4"/>
          <p:cNvSpPr/>
          <p:nvPr/>
        </p:nvSpPr>
        <p:spPr>
          <a:xfrm>
            <a:off x="90381" y="1289764"/>
            <a:ext cx="385901" cy="590729"/>
          </a:xfrm>
          <a:prstGeom prst="ellipse">
            <a:avLst/>
          </a:prstGeom>
          <a:solidFill>
            <a:srgbClr val="FF0000">
              <a:alpha val="39000"/>
            </a:srgbClr>
          </a:solidFill>
          <a:ln>
            <a:solidFill>
              <a:srgbClr val="900101"/>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fr-FR"/>
          </a:p>
        </p:txBody>
      </p:sp>
      <p:sp>
        <p:nvSpPr>
          <p:cNvPr id="6" name="Ellipse 5"/>
          <p:cNvSpPr/>
          <p:nvPr/>
        </p:nvSpPr>
        <p:spPr>
          <a:xfrm>
            <a:off x="6239041" y="6092859"/>
            <a:ext cx="385901" cy="590729"/>
          </a:xfrm>
          <a:prstGeom prst="ellipse">
            <a:avLst/>
          </a:prstGeom>
          <a:solidFill>
            <a:srgbClr val="FF0000">
              <a:alpha val="39000"/>
            </a:srgbClr>
          </a:solidFill>
          <a:ln>
            <a:solidFill>
              <a:srgbClr val="900101"/>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fr-FR"/>
          </a:p>
        </p:txBody>
      </p:sp>
      <p:sp>
        <p:nvSpPr>
          <p:cNvPr id="7" name="Ellipse 6"/>
          <p:cNvSpPr/>
          <p:nvPr/>
        </p:nvSpPr>
        <p:spPr>
          <a:xfrm>
            <a:off x="48847" y="2481053"/>
            <a:ext cx="385901" cy="314791"/>
          </a:xfrm>
          <a:prstGeom prst="ellipse">
            <a:avLst/>
          </a:prstGeom>
          <a:solidFill>
            <a:srgbClr val="FF0000">
              <a:alpha val="39000"/>
            </a:srgbClr>
          </a:solidFill>
          <a:ln>
            <a:solidFill>
              <a:srgbClr val="900101"/>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fr-FR"/>
          </a:p>
        </p:txBody>
      </p:sp>
      <p:sp>
        <p:nvSpPr>
          <p:cNvPr id="8" name="Ellipse 7"/>
          <p:cNvSpPr/>
          <p:nvPr/>
        </p:nvSpPr>
        <p:spPr>
          <a:xfrm>
            <a:off x="48847" y="3569664"/>
            <a:ext cx="385901" cy="314791"/>
          </a:xfrm>
          <a:prstGeom prst="ellipse">
            <a:avLst/>
          </a:prstGeom>
          <a:solidFill>
            <a:srgbClr val="FF0000">
              <a:alpha val="39000"/>
            </a:srgbClr>
          </a:solidFill>
          <a:ln>
            <a:solidFill>
              <a:srgbClr val="900101"/>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fr-FR"/>
          </a:p>
        </p:txBody>
      </p:sp>
      <p:sp>
        <p:nvSpPr>
          <p:cNvPr id="10" name="Ellipse 9"/>
          <p:cNvSpPr/>
          <p:nvPr/>
        </p:nvSpPr>
        <p:spPr>
          <a:xfrm>
            <a:off x="41533" y="6245686"/>
            <a:ext cx="385901" cy="314791"/>
          </a:xfrm>
          <a:prstGeom prst="ellipse">
            <a:avLst/>
          </a:prstGeom>
          <a:solidFill>
            <a:srgbClr val="FF0000">
              <a:alpha val="39000"/>
            </a:srgbClr>
          </a:solidFill>
          <a:ln>
            <a:solidFill>
              <a:srgbClr val="900101"/>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fr-FR"/>
          </a:p>
        </p:txBody>
      </p:sp>
      <p:sp>
        <p:nvSpPr>
          <p:cNvPr id="11" name="Rectangle à coins arrondis 10"/>
          <p:cNvSpPr/>
          <p:nvPr/>
        </p:nvSpPr>
        <p:spPr>
          <a:xfrm>
            <a:off x="500706" y="1290717"/>
            <a:ext cx="7742633" cy="492088"/>
          </a:xfrm>
          <a:prstGeom prst="roundRect">
            <a:avLst/>
          </a:prstGeom>
          <a:solidFill>
            <a:srgbClr val="008000">
              <a:alpha val="30000"/>
            </a:srgbClr>
          </a:solidFill>
        </p:spPr>
        <p:style>
          <a:lnRef idx="1">
            <a:schemeClr val="accent2"/>
          </a:lnRef>
          <a:fillRef idx="2">
            <a:schemeClr val="accent2"/>
          </a:fillRef>
          <a:effectRef idx="1">
            <a:schemeClr val="accent2"/>
          </a:effectRef>
          <a:fontRef idx="minor">
            <a:schemeClr val="dk1"/>
          </a:fontRef>
        </p:style>
        <p:txBody>
          <a:bodyPr rtlCol="0" anchor="ctr"/>
          <a:lstStyle/>
          <a:p>
            <a:pPr algn="ctr"/>
            <a:endParaRPr lang="fr-FR"/>
          </a:p>
        </p:txBody>
      </p:sp>
      <p:sp>
        <p:nvSpPr>
          <p:cNvPr id="12" name="Rectangle à coins arrondis 11"/>
          <p:cNvSpPr/>
          <p:nvPr/>
        </p:nvSpPr>
        <p:spPr>
          <a:xfrm>
            <a:off x="90382" y="1819438"/>
            <a:ext cx="7151544" cy="492088"/>
          </a:xfrm>
          <a:prstGeom prst="roundRect">
            <a:avLst/>
          </a:prstGeom>
          <a:solidFill>
            <a:srgbClr val="008000">
              <a:alpha val="30000"/>
            </a:srgbClr>
          </a:solidFill>
        </p:spPr>
        <p:style>
          <a:lnRef idx="1">
            <a:schemeClr val="accent2"/>
          </a:lnRef>
          <a:fillRef idx="2">
            <a:schemeClr val="accent2"/>
          </a:fillRef>
          <a:effectRef idx="1">
            <a:schemeClr val="accent2"/>
          </a:effectRef>
          <a:fontRef idx="minor">
            <a:schemeClr val="dk1"/>
          </a:fontRef>
        </p:style>
        <p:txBody>
          <a:bodyPr rtlCol="0" anchor="ctr"/>
          <a:lstStyle/>
          <a:p>
            <a:pPr algn="ctr"/>
            <a:endParaRPr lang="fr-FR"/>
          </a:p>
        </p:txBody>
      </p:sp>
      <p:sp>
        <p:nvSpPr>
          <p:cNvPr id="15" name="Rectangle à coins arrondis 14"/>
          <p:cNvSpPr/>
          <p:nvPr/>
        </p:nvSpPr>
        <p:spPr>
          <a:xfrm>
            <a:off x="427434" y="6126797"/>
            <a:ext cx="5811607" cy="492088"/>
          </a:xfrm>
          <a:prstGeom prst="roundRect">
            <a:avLst/>
          </a:prstGeom>
          <a:solidFill>
            <a:srgbClr val="92D2DE">
              <a:alpha val="30000"/>
            </a:srgbClr>
          </a:solidFill>
        </p:spPr>
        <p:style>
          <a:lnRef idx="1">
            <a:schemeClr val="accent2"/>
          </a:lnRef>
          <a:fillRef idx="2">
            <a:schemeClr val="accent2"/>
          </a:fillRef>
          <a:effectRef idx="1">
            <a:schemeClr val="accent2"/>
          </a:effectRef>
          <a:fontRef idx="minor">
            <a:schemeClr val="dk1"/>
          </a:fontRef>
        </p:style>
        <p:txBody>
          <a:bodyPr rtlCol="0" anchor="ctr"/>
          <a:lstStyle/>
          <a:p>
            <a:pPr algn="ctr"/>
            <a:endParaRPr lang="fr-FR"/>
          </a:p>
        </p:txBody>
      </p:sp>
      <p:sp>
        <p:nvSpPr>
          <p:cNvPr id="22" name="Rectangle à coins arrondis 21"/>
          <p:cNvSpPr/>
          <p:nvPr/>
        </p:nvSpPr>
        <p:spPr>
          <a:xfrm>
            <a:off x="410324" y="2364811"/>
            <a:ext cx="7295669" cy="492088"/>
          </a:xfrm>
          <a:prstGeom prst="roundRect">
            <a:avLst/>
          </a:prstGeom>
          <a:solidFill>
            <a:srgbClr val="92D2DE">
              <a:alpha val="30000"/>
            </a:srgbClr>
          </a:solidFill>
        </p:spPr>
        <p:style>
          <a:lnRef idx="1">
            <a:schemeClr val="accent2"/>
          </a:lnRef>
          <a:fillRef idx="2">
            <a:schemeClr val="accent2"/>
          </a:fillRef>
          <a:effectRef idx="1">
            <a:schemeClr val="accent2"/>
          </a:effectRef>
          <a:fontRef idx="minor">
            <a:schemeClr val="dk1"/>
          </a:fontRef>
        </p:style>
        <p:txBody>
          <a:bodyPr rtlCol="0" anchor="ctr"/>
          <a:lstStyle/>
          <a:p>
            <a:pPr algn="ctr"/>
            <a:endParaRPr lang="fr-FR"/>
          </a:p>
        </p:txBody>
      </p:sp>
      <p:sp>
        <p:nvSpPr>
          <p:cNvPr id="23" name="Rectangle à coins arrondis 22"/>
          <p:cNvSpPr/>
          <p:nvPr/>
        </p:nvSpPr>
        <p:spPr>
          <a:xfrm>
            <a:off x="122120" y="2917954"/>
            <a:ext cx="6319642" cy="492088"/>
          </a:xfrm>
          <a:prstGeom prst="roundRect">
            <a:avLst/>
          </a:prstGeom>
          <a:solidFill>
            <a:srgbClr val="92D2DE">
              <a:alpha val="30000"/>
            </a:srgbClr>
          </a:solidFill>
        </p:spPr>
        <p:style>
          <a:lnRef idx="1">
            <a:schemeClr val="accent2"/>
          </a:lnRef>
          <a:fillRef idx="2">
            <a:schemeClr val="accent2"/>
          </a:fillRef>
          <a:effectRef idx="1">
            <a:schemeClr val="accent2"/>
          </a:effectRef>
          <a:fontRef idx="minor">
            <a:schemeClr val="dk1"/>
          </a:fontRef>
        </p:style>
        <p:txBody>
          <a:bodyPr rtlCol="0" anchor="ctr"/>
          <a:lstStyle/>
          <a:p>
            <a:pPr algn="ctr"/>
            <a:endParaRPr lang="fr-FR"/>
          </a:p>
        </p:txBody>
      </p:sp>
      <p:sp>
        <p:nvSpPr>
          <p:cNvPr id="24" name="Rectangle à coins arrondis 23"/>
          <p:cNvSpPr/>
          <p:nvPr/>
        </p:nvSpPr>
        <p:spPr>
          <a:xfrm>
            <a:off x="410325" y="3441211"/>
            <a:ext cx="6294258" cy="492088"/>
          </a:xfrm>
          <a:prstGeom prst="roundRect">
            <a:avLst/>
          </a:prstGeom>
          <a:solidFill>
            <a:srgbClr val="008000">
              <a:alpha val="30000"/>
            </a:srgbClr>
          </a:solidFill>
        </p:spPr>
        <p:style>
          <a:lnRef idx="1">
            <a:schemeClr val="accent2"/>
          </a:lnRef>
          <a:fillRef idx="2">
            <a:schemeClr val="accent2"/>
          </a:fillRef>
          <a:effectRef idx="1">
            <a:schemeClr val="accent2"/>
          </a:effectRef>
          <a:fontRef idx="minor">
            <a:schemeClr val="dk1"/>
          </a:fontRef>
        </p:style>
        <p:txBody>
          <a:bodyPr rtlCol="0" anchor="ctr"/>
          <a:lstStyle/>
          <a:p>
            <a:pPr algn="ctr"/>
            <a:endParaRPr lang="fr-FR"/>
          </a:p>
        </p:txBody>
      </p:sp>
      <p:sp>
        <p:nvSpPr>
          <p:cNvPr id="25" name="Rectangle à coins arrondis 24"/>
          <p:cNvSpPr/>
          <p:nvPr/>
        </p:nvSpPr>
        <p:spPr>
          <a:xfrm>
            <a:off x="122120" y="3978394"/>
            <a:ext cx="7852549" cy="492088"/>
          </a:xfrm>
          <a:prstGeom prst="roundRect">
            <a:avLst/>
          </a:prstGeom>
          <a:solidFill>
            <a:srgbClr val="008000">
              <a:alpha val="30000"/>
            </a:srgbClr>
          </a:solidFill>
        </p:spPr>
        <p:style>
          <a:lnRef idx="1">
            <a:schemeClr val="accent2"/>
          </a:lnRef>
          <a:fillRef idx="2">
            <a:schemeClr val="accent2"/>
          </a:fillRef>
          <a:effectRef idx="1">
            <a:schemeClr val="accent2"/>
          </a:effectRef>
          <a:fontRef idx="minor">
            <a:schemeClr val="dk1"/>
          </a:fontRef>
        </p:style>
        <p:txBody>
          <a:bodyPr rtlCol="0" anchor="ctr"/>
          <a:lstStyle/>
          <a:p>
            <a:pPr algn="ctr"/>
            <a:endParaRPr lang="fr-FR"/>
          </a:p>
        </p:txBody>
      </p:sp>
      <p:sp>
        <p:nvSpPr>
          <p:cNvPr id="26" name="Rectangle à coins arrondis 25"/>
          <p:cNvSpPr/>
          <p:nvPr/>
        </p:nvSpPr>
        <p:spPr>
          <a:xfrm>
            <a:off x="122120" y="4515576"/>
            <a:ext cx="7290779" cy="492088"/>
          </a:xfrm>
          <a:prstGeom prst="roundRect">
            <a:avLst/>
          </a:prstGeom>
          <a:solidFill>
            <a:srgbClr val="008000">
              <a:alpha val="30000"/>
            </a:srgbClr>
          </a:solidFill>
        </p:spPr>
        <p:style>
          <a:lnRef idx="1">
            <a:schemeClr val="accent2"/>
          </a:lnRef>
          <a:fillRef idx="2">
            <a:schemeClr val="accent2"/>
          </a:fillRef>
          <a:effectRef idx="1">
            <a:schemeClr val="accent2"/>
          </a:effectRef>
          <a:fontRef idx="minor">
            <a:schemeClr val="dk1"/>
          </a:fontRef>
        </p:style>
        <p:txBody>
          <a:bodyPr rtlCol="0" anchor="ctr"/>
          <a:lstStyle/>
          <a:p>
            <a:pPr algn="ctr"/>
            <a:endParaRPr lang="fr-FR"/>
          </a:p>
        </p:txBody>
      </p:sp>
      <p:sp>
        <p:nvSpPr>
          <p:cNvPr id="27" name="Rectangle à coins arrondis 26"/>
          <p:cNvSpPr/>
          <p:nvPr/>
        </p:nvSpPr>
        <p:spPr>
          <a:xfrm>
            <a:off x="122120" y="5052758"/>
            <a:ext cx="7359170" cy="492088"/>
          </a:xfrm>
          <a:prstGeom prst="roundRect">
            <a:avLst/>
          </a:prstGeom>
          <a:solidFill>
            <a:srgbClr val="008000">
              <a:alpha val="30000"/>
            </a:srgbClr>
          </a:solidFill>
        </p:spPr>
        <p:style>
          <a:lnRef idx="1">
            <a:schemeClr val="accent2"/>
          </a:lnRef>
          <a:fillRef idx="2">
            <a:schemeClr val="accent2"/>
          </a:fillRef>
          <a:effectRef idx="1">
            <a:schemeClr val="accent2"/>
          </a:effectRef>
          <a:fontRef idx="minor">
            <a:schemeClr val="dk1"/>
          </a:fontRef>
        </p:style>
        <p:txBody>
          <a:bodyPr rtlCol="0" anchor="ctr"/>
          <a:lstStyle/>
          <a:p>
            <a:pPr algn="ctr"/>
            <a:endParaRPr lang="fr-FR"/>
          </a:p>
        </p:txBody>
      </p:sp>
      <p:sp>
        <p:nvSpPr>
          <p:cNvPr id="29" name="Rectangle à coins arrondis 28"/>
          <p:cNvSpPr/>
          <p:nvPr/>
        </p:nvSpPr>
        <p:spPr>
          <a:xfrm>
            <a:off x="122120" y="5589941"/>
            <a:ext cx="1465486" cy="492088"/>
          </a:xfrm>
          <a:prstGeom prst="roundRect">
            <a:avLst/>
          </a:prstGeom>
          <a:solidFill>
            <a:srgbClr val="008000">
              <a:alpha val="30000"/>
            </a:srgbClr>
          </a:solidFill>
        </p:spPr>
        <p:style>
          <a:lnRef idx="1">
            <a:schemeClr val="accent2"/>
          </a:lnRef>
          <a:fillRef idx="2">
            <a:schemeClr val="accent2"/>
          </a:fillRef>
          <a:effectRef idx="1">
            <a:schemeClr val="accent2"/>
          </a:effectRef>
          <a:fontRef idx="minor">
            <a:schemeClr val="dk1"/>
          </a:fontRef>
        </p:style>
        <p:txBody>
          <a:bodyPr rtlCol="0" anchor="ctr"/>
          <a:lstStyle/>
          <a:p>
            <a:pPr algn="ctr"/>
            <a:endParaRPr lang="fr-FR"/>
          </a:p>
        </p:txBody>
      </p:sp>
    </p:spTree>
    <p:extLst>
      <p:ext uri="{BB962C8B-B14F-4D97-AF65-F5344CB8AC3E}">
        <p14:creationId xmlns:p14="http://schemas.microsoft.com/office/powerpoint/2010/main" val="696254379"/>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heel(1)">
                                      <p:cBhvr>
                                        <p:cTn id="7" dur="20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fade">
                                      <p:cBhvr>
                                        <p:cTn id="12" dur="500"/>
                                        <p:tgtEl>
                                          <p:spTgt spid="12"/>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fade">
                                      <p:cBhvr>
                                        <p:cTn id="15" dur="500"/>
                                        <p:tgtEl>
                                          <p:spTgt spid="11"/>
                                        </p:tgtEl>
                                      </p:cBhvr>
                                    </p:animEffect>
                                  </p:childTnLst>
                                </p:cTn>
                              </p:par>
                            </p:childTnLst>
                          </p:cTn>
                        </p:par>
                      </p:childTnLst>
                    </p:cTn>
                  </p:par>
                  <p:par>
                    <p:cTn id="16" fill="hold">
                      <p:stCondLst>
                        <p:cond delay="indefinite"/>
                      </p:stCondLst>
                      <p:childTnLst>
                        <p:par>
                          <p:cTn id="17" fill="hold">
                            <p:stCondLst>
                              <p:cond delay="0"/>
                            </p:stCondLst>
                            <p:childTnLst>
                              <p:par>
                                <p:cTn id="18" presetID="21" presetClass="entr" presetSubtype="1" fill="hold" grpId="0" nodeType="click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wheel(1)">
                                      <p:cBhvr>
                                        <p:cTn id="20" dur="2000"/>
                                        <p:tgtEl>
                                          <p:spTgt spid="7"/>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22"/>
                                        </p:tgtEl>
                                        <p:attrNameLst>
                                          <p:attrName>style.visibility</p:attrName>
                                        </p:attrNameLst>
                                      </p:cBhvr>
                                      <p:to>
                                        <p:strVal val="visible"/>
                                      </p:to>
                                    </p:set>
                                    <p:animEffect transition="in" filter="fade">
                                      <p:cBhvr>
                                        <p:cTn id="25" dur="500"/>
                                        <p:tgtEl>
                                          <p:spTgt spid="22"/>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23"/>
                                        </p:tgtEl>
                                        <p:attrNameLst>
                                          <p:attrName>style.visibility</p:attrName>
                                        </p:attrNameLst>
                                      </p:cBhvr>
                                      <p:to>
                                        <p:strVal val="visible"/>
                                      </p:to>
                                    </p:set>
                                    <p:animEffect transition="in" filter="fade">
                                      <p:cBhvr>
                                        <p:cTn id="28" dur="500"/>
                                        <p:tgtEl>
                                          <p:spTgt spid="23"/>
                                        </p:tgtEl>
                                      </p:cBhvr>
                                    </p:animEffect>
                                  </p:childTnLst>
                                </p:cTn>
                              </p:par>
                            </p:childTnLst>
                          </p:cTn>
                        </p:par>
                      </p:childTnLst>
                    </p:cTn>
                  </p:par>
                  <p:par>
                    <p:cTn id="29" fill="hold">
                      <p:stCondLst>
                        <p:cond delay="indefinite"/>
                      </p:stCondLst>
                      <p:childTnLst>
                        <p:par>
                          <p:cTn id="30" fill="hold">
                            <p:stCondLst>
                              <p:cond delay="0"/>
                            </p:stCondLst>
                            <p:childTnLst>
                              <p:par>
                                <p:cTn id="31" presetID="21" presetClass="entr" presetSubtype="1" fill="hold" grpId="0" nodeType="clickEffect">
                                  <p:stCondLst>
                                    <p:cond delay="0"/>
                                  </p:stCondLst>
                                  <p:childTnLst>
                                    <p:set>
                                      <p:cBhvr>
                                        <p:cTn id="32" dur="1" fill="hold">
                                          <p:stCondLst>
                                            <p:cond delay="0"/>
                                          </p:stCondLst>
                                        </p:cTn>
                                        <p:tgtEl>
                                          <p:spTgt spid="8"/>
                                        </p:tgtEl>
                                        <p:attrNameLst>
                                          <p:attrName>style.visibility</p:attrName>
                                        </p:attrNameLst>
                                      </p:cBhvr>
                                      <p:to>
                                        <p:strVal val="visible"/>
                                      </p:to>
                                    </p:set>
                                    <p:animEffect transition="in" filter="wheel(1)">
                                      <p:cBhvr>
                                        <p:cTn id="33" dur="2000"/>
                                        <p:tgtEl>
                                          <p:spTgt spid="8"/>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grpId="0" nodeType="clickEffect">
                                  <p:stCondLst>
                                    <p:cond delay="0"/>
                                  </p:stCondLst>
                                  <p:childTnLst>
                                    <p:set>
                                      <p:cBhvr>
                                        <p:cTn id="37" dur="1" fill="hold">
                                          <p:stCondLst>
                                            <p:cond delay="0"/>
                                          </p:stCondLst>
                                        </p:cTn>
                                        <p:tgtEl>
                                          <p:spTgt spid="25"/>
                                        </p:tgtEl>
                                        <p:attrNameLst>
                                          <p:attrName>style.visibility</p:attrName>
                                        </p:attrNameLst>
                                      </p:cBhvr>
                                      <p:to>
                                        <p:strVal val="visible"/>
                                      </p:to>
                                    </p:set>
                                    <p:animEffect transition="in" filter="fade">
                                      <p:cBhvr>
                                        <p:cTn id="38" dur="500"/>
                                        <p:tgtEl>
                                          <p:spTgt spid="25"/>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24"/>
                                        </p:tgtEl>
                                        <p:attrNameLst>
                                          <p:attrName>style.visibility</p:attrName>
                                        </p:attrNameLst>
                                      </p:cBhvr>
                                      <p:to>
                                        <p:strVal val="visible"/>
                                      </p:to>
                                    </p:set>
                                    <p:animEffect transition="in" filter="fade">
                                      <p:cBhvr>
                                        <p:cTn id="41" dur="500"/>
                                        <p:tgtEl>
                                          <p:spTgt spid="24"/>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27"/>
                                        </p:tgtEl>
                                        <p:attrNameLst>
                                          <p:attrName>style.visibility</p:attrName>
                                        </p:attrNameLst>
                                      </p:cBhvr>
                                      <p:to>
                                        <p:strVal val="visible"/>
                                      </p:to>
                                    </p:set>
                                    <p:animEffect transition="in" filter="fade">
                                      <p:cBhvr>
                                        <p:cTn id="44" dur="500"/>
                                        <p:tgtEl>
                                          <p:spTgt spid="27"/>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26"/>
                                        </p:tgtEl>
                                        <p:attrNameLst>
                                          <p:attrName>style.visibility</p:attrName>
                                        </p:attrNameLst>
                                      </p:cBhvr>
                                      <p:to>
                                        <p:strVal val="visible"/>
                                      </p:to>
                                    </p:set>
                                    <p:animEffect transition="in" filter="fade">
                                      <p:cBhvr>
                                        <p:cTn id="47" dur="500"/>
                                        <p:tgtEl>
                                          <p:spTgt spid="26"/>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29"/>
                                        </p:tgtEl>
                                        <p:attrNameLst>
                                          <p:attrName>style.visibility</p:attrName>
                                        </p:attrNameLst>
                                      </p:cBhvr>
                                      <p:to>
                                        <p:strVal val="visible"/>
                                      </p:to>
                                    </p:set>
                                    <p:animEffect transition="in" filter="fade">
                                      <p:cBhvr>
                                        <p:cTn id="50" dur="500"/>
                                        <p:tgtEl>
                                          <p:spTgt spid="29"/>
                                        </p:tgtEl>
                                      </p:cBhvr>
                                    </p:animEffect>
                                  </p:childTnLst>
                                </p:cTn>
                              </p:par>
                            </p:childTnLst>
                          </p:cTn>
                        </p:par>
                      </p:childTnLst>
                    </p:cTn>
                  </p:par>
                  <p:par>
                    <p:cTn id="51" fill="hold">
                      <p:stCondLst>
                        <p:cond delay="indefinite"/>
                      </p:stCondLst>
                      <p:childTnLst>
                        <p:par>
                          <p:cTn id="52" fill="hold">
                            <p:stCondLst>
                              <p:cond delay="0"/>
                            </p:stCondLst>
                            <p:childTnLst>
                              <p:par>
                                <p:cTn id="53" presetID="21" presetClass="entr" presetSubtype="1" fill="hold" grpId="0" nodeType="clickEffect">
                                  <p:stCondLst>
                                    <p:cond delay="0"/>
                                  </p:stCondLst>
                                  <p:childTnLst>
                                    <p:set>
                                      <p:cBhvr>
                                        <p:cTn id="54" dur="1" fill="hold">
                                          <p:stCondLst>
                                            <p:cond delay="0"/>
                                          </p:stCondLst>
                                        </p:cTn>
                                        <p:tgtEl>
                                          <p:spTgt spid="10"/>
                                        </p:tgtEl>
                                        <p:attrNameLst>
                                          <p:attrName>style.visibility</p:attrName>
                                        </p:attrNameLst>
                                      </p:cBhvr>
                                      <p:to>
                                        <p:strVal val="visible"/>
                                      </p:to>
                                    </p:set>
                                    <p:animEffect transition="in" filter="wheel(1)">
                                      <p:cBhvr>
                                        <p:cTn id="55" dur="2000"/>
                                        <p:tgtEl>
                                          <p:spTgt spid="10"/>
                                        </p:tgtEl>
                                      </p:cBhvr>
                                    </p:animEffect>
                                  </p:childTnLst>
                                </p:cTn>
                              </p:par>
                            </p:childTnLst>
                          </p:cTn>
                        </p:par>
                      </p:childTnLst>
                    </p:cTn>
                  </p:par>
                  <p:par>
                    <p:cTn id="56" fill="hold">
                      <p:stCondLst>
                        <p:cond delay="indefinite"/>
                      </p:stCondLst>
                      <p:childTnLst>
                        <p:par>
                          <p:cTn id="57" fill="hold">
                            <p:stCondLst>
                              <p:cond delay="0"/>
                            </p:stCondLst>
                            <p:childTnLst>
                              <p:par>
                                <p:cTn id="58" presetID="10" presetClass="entr" presetSubtype="0" fill="hold" grpId="0" nodeType="clickEffect">
                                  <p:stCondLst>
                                    <p:cond delay="0"/>
                                  </p:stCondLst>
                                  <p:childTnLst>
                                    <p:set>
                                      <p:cBhvr>
                                        <p:cTn id="59" dur="1" fill="hold">
                                          <p:stCondLst>
                                            <p:cond delay="0"/>
                                          </p:stCondLst>
                                        </p:cTn>
                                        <p:tgtEl>
                                          <p:spTgt spid="15"/>
                                        </p:tgtEl>
                                        <p:attrNameLst>
                                          <p:attrName>style.visibility</p:attrName>
                                        </p:attrNameLst>
                                      </p:cBhvr>
                                      <p:to>
                                        <p:strVal val="visible"/>
                                      </p:to>
                                    </p:set>
                                    <p:animEffect transition="in" filter="fade">
                                      <p:cBhvr>
                                        <p:cTn id="60" dur="500"/>
                                        <p:tgtEl>
                                          <p:spTgt spid="15"/>
                                        </p:tgtEl>
                                      </p:cBhvr>
                                    </p:animEffect>
                                  </p:childTnLst>
                                </p:cTn>
                              </p:par>
                            </p:childTnLst>
                          </p:cTn>
                        </p:par>
                      </p:childTnLst>
                    </p:cTn>
                  </p:par>
                  <p:par>
                    <p:cTn id="61" fill="hold">
                      <p:stCondLst>
                        <p:cond delay="indefinite"/>
                      </p:stCondLst>
                      <p:childTnLst>
                        <p:par>
                          <p:cTn id="62" fill="hold">
                            <p:stCondLst>
                              <p:cond delay="0"/>
                            </p:stCondLst>
                            <p:childTnLst>
                              <p:par>
                                <p:cTn id="63" presetID="21" presetClass="entr" presetSubtype="1" fill="hold" grpId="0" nodeType="clickEffect">
                                  <p:stCondLst>
                                    <p:cond delay="0"/>
                                  </p:stCondLst>
                                  <p:childTnLst>
                                    <p:set>
                                      <p:cBhvr>
                                        <p:cTn id="64" dur="1" fill="hold">
                                          <p:stCondLst>
                                            <p:cond delay="0"/>
                                          </p:stCondLst>
                                        </p:cTn>
                                        <p:tgtEl>
                                          <p:spTgt spid="6"/>
                                        </p:tgtEl>
                                        <p:attrNameLst>
                                          <p:attrName>style.visibility</p:attrName>
                                        </p:attrNameLst>
                                      </p:cBhvr>
                                      <p:to>
                                        <p:strVal val="visible"/>
                                      </p:to>
                                    </p:set>
                                    <p:animEffect transition="in" filter="wheel(1)">
                                      <p:cBhvr>
                                        <p:cTn id="65"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10" grpId="0" animBg="1"/>
      <p:bldP spid="11" grpId="0" animBg="1"/>
      <p:bldP spid="12" grpId="0" animBg="1"/>
      <p:bldP spid="15" grpId="0" animBg="1"/>
      <p:bldP spid="22" grpId="0" animBg="1"/>
      <p:bldP spid="23" grpId="0" animBg="1"/>
      <p:bldP spid="24" grpId="0" animBg="1"/>
      <p:bldP spid="25" grpId="0" animBg="1"/>
      <p:bldP spid="26" grpId="0" animBg="1"/>
      <p:bldP spid="27" grpId="0" animBg="1"/>
      <p:bldP spid="29"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22120" y="1289764"/>
            <a:ext cx="8239416" cy="3875933"/>
          </a:xfrm>
          <a:prstGeom prst="rect">
            <a:avLst/>
          </a:prstGeom>
        </p:spPr>
        <p:txBody>
          <a:bodyPr wrap="square">
            <a:spAutoFit/>
          </a:bodyPr>
          <a:lstStyle/>
          <a:p>
            <a:pPr>
              <a:lnSpc>
                <a:spcPct val="110000"/>
              </a:lnSpc>
            </a:pPr>
            <a:r>
              <a:rPr lang="fr-FR" sz="3200" dirty="0" smtClean="0">
                <a:latin typeface="Times New Roman"/>
                <a:cs typeface="Times New Roman"/>
              </a:rPr>
              <a:t>La plante d’</a:t>
            </a:r>
            <a:r>
              <a:rPr lang="fr-FR" sz="3200" dirty="0" err="1" smtClean="0">
                <a:latin typeface="Times New Roman"/>
                <a:cs typeface="Times New Roman"/>
              </a:rPr>
              <a:t>Hana</a:t>
            </a:r>
            <a:r>
              <a:rPr lang="fr-FR" sz="3200" dirty="0" smtClean="0">
                <a:latin typeface="Times New Roman"/>
                <a:cs typeface="Times New Roman"/>
              </a:rPr>
              <a:t> pousse beaucoup plus vite qu’à la maison. Au bout de quelques jours, des fleurs jaunes apparaissent. Peu à peu, elles deviennent de petites tomates toutes vertes. </a:t>
            </a:r>
          </a:p>
          <a:p>
            <a:pPr>
              <a:lnSpc>
                <a:spcPct val="110000"/>
              </a:lnSpc>
            </a:pPr>
            <a:r>
              <a:rPr lang="fr-FR" sz="3200" dirty="0" smtClean="0">
                <a:latin typeface="Times New Roman"/>
                <a:cs typeface="Times New Roman"/>
              </a:rPr>
              <a:t>« Encore un peu de patience et tu pourras en manger  » , dit Grand-mère. </a:t>
            </a:r>
          </a:p>
          <a:p>
            <a:pPr>
              <a:lnSpc>
                <a:spcPct val="110000"/>
              </a:lnSpc>
            </a:pPr>
            <a:endParaRPr lang="fr-FR" sz="3200" dirty="0" smtClean="0">
              <a:latin typeface="Times New Roman"/>
              <a:cs typeface="Times New Roman"/>
            </a:endParaRPr>
          </a:p>
        </p:txBody>
      </p:sp>
      <p:sp>
        <p:nvSpPr>
          <p:cNvPr id="5" name="Ellipse 4"/>
          <p:cNvSpPr/>
          <p:nvPr/>
        </p:nvSpPr>
        <p:spPr>
          <a:xfrm>
            <a:off x="122120" y="3476586"/>
            <a:ext cx="385901" cy="590729"/>
          </a:xfrm>
          <a:prstGeom prst="ellipse">
            <a:avLst/>
          </a:prstGeom>
          <a:solidFill>
            <a:srgbClr val="FF0000">
              <a:alpha val="39000"/>
            </a:srgbClr>
          </a:solidFill>
          <a:ln>
            <a:solidFill>
              <a:srgbClr val="900101"/>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fr-FR"/>
          </a:p>
        </p:txBody>
      </p:sp>
      <p:sp>
        <p:nvSpPr>
          <p:cNvPr id="6" name="Ellipse 5"/>
          <p:cNvSpPr/>
          <p:nvPr/>
        </p:nvSpPr>
        <p:spPr>
          <a:xfrm>
            <a:off x="1525070" y="4067315"/>
            <a:ext cx="385901" cy="590729"/>
          </a:xfrm>
          <a:prstGeom prst="ellipse">
            <a:avLst/>
          </a:prstGeom>
          <a:solidFill>
            <a:srgbClr val="FF0000">
              <a:alpha val="39000"/>
            </a:srgbClr>
          </a:solidFill>
          <a:ln>
            <a:solidFill>
              <a:srgbClr val="900101"/>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fr-FR"/>
          </a:p>
        </p:txBody>
      </p:sp>
      <p:sp>
        <p:nvSpPr>
          <p:cNvPr id="27" name="Rectangle à coins arrondis 26"/>
          <p:cNvSpPr/>
          <p:nvPr/>
        </p:nvSpPr>
        <p:spPr>
          <a:xfrm>
            <a:off x="476282" y="3526383"/>
            <a:ext cx="7359170" cy="492088"/>
          </a:xfrm>
          <a:prstGeom prst="roundRect">
            <a:avLst/>
          </a:prstGeom>
          <a:solidFill>
            <a:srgbClr val="008000">
              <a:alpha val="30000"/>
            </a:srgbClr>
          </a:solidFill>
        </p:spPr>
        <p:style>
          <a:lnRef idx="1">
            <a:schemeClr val="accent2"/>
          </a:lnRef>
          <a:fillRef idx="2">
            <a:schemeClr val="accent2"/>
          </a:fillRef>
          <a:effectRef idx="1">
            <a:schemeClr val="accent2"/>
          </a:effectRef>
          <a:fontRef idx="minor">
            <a:schemeClr val="dk1"/>
          </a:fontRef>
        </p:style>
        <p:txBody>
          <a:bodyPr rtlCol="0" anchor="ctr"/>
          <a:lstStyle/>
          <a:p>
            <a:pPr algn="ctr"/>
            <a:endParaRPr lang="fr-FR"/>
          </a:p>
        </p:txBody>
      </p:sp>
      <p:sp>
        <p:nvSpPr>
          <p:cNvPr id="29" name="Rectangle à coins arrondis 28"/>
          <p:cNvSpPr/>
          <p:nvPr/>
        </p:nvSpPr>
        <p:spPr>
          <a:xfrm>
            <a:off x="90381" y="4112410"/>
            <a:ext cx="1465486" cy="492088"/>
          </a:xfrm>
          <a:prstGeom prst="roundRect">
            <a:avLst/>
          </a:prstGeom>
          <a:solidFill>
            <a:srgbClr val="008000">
              <a:alpha val="30000"/>
            </a:srgbClr>
          </a:solidFill>
        </p:spPr>
        <p:style>
          <a:lnRef idx="1">
            <a:schemeClr val="accent2"/>
          </a:lnRef>
          <a:fillRef idx="2">
            <a:schemeClr val="accent2"/>
          </a:fillRef>
          <a:effectRef idx="1">
            <a:schemeClr val="accent2"/>
          </a:effectRef>
          <a:fontRef idx="minor">
            <a:schemeClr val="dk1"/>
          </a:fontRef>
        </p:style>
        <p:txBody>
          <a:bodyPr rtlCol="0" anchor="ctr"/>
          <a:lstStyle/>
          <a:p>
            <a:pPr algn="ctr"/>
            <a:endParaRPr lang="fr-FR"/>
          </a:p>
        </p:txBody>
      </p:sp>
    </p:spTree>
    <p:extLst>
      <p:ext uri="{BB962C8B-B14F-4D97-AF65-F5344CB8AC3E}">
        <p14:creationId xmlns:p14="http://schemas.microsoft.com/office/powerpoint/2010/main" val="4181302234"/>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heel(1)">
                                      <p:cBhvr>
                                        <p:cTn id="7" dur="2000"/>
                                        <p:tgtEl>
                                          <p:spTgt spid="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7"/>
                                        </p:tgtEl>
                                        <p:attrNameLst>
                                          <p:attrName>style.visibility</p:attrName>
                                        </p:attrNameLst>
                                      </p:cBhvr>
                                      <p:to>
                                        <p:strVal val="visible"/>
                                      </p:to>
                                    </p:set>
                                    <p:animEffect transition="in" filter="fade">
                                      <p:cBhvr>
                                        <p:cTn id="10" dur="500"/>
                                        <p:tgtEl>
                                          <p:spTgt spid="27"/>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29"/>
                                        </p:tgtEl>
                                        <p:attrNameLst>
                                          <p:attrName>style.visibility</p:attrName>
                                        </p:attrNameLst>
                                      </p:cBhvr>
                                      <p:to>
                                        <p:strVal val="visible"/>
                                      </p:to>
                                    </p:set>
                                    <p:animEffect transition="in" filter="fade">
                                      <p:cBhvr>
                                        <p:cTn id="13" dur="500"/>
                                        <p:tgtEl>
                                          <p:spTgt spid="29"/>
                                        </p:tgtEl>
                                      </p:cBhvr>
                                    </p:animEffect>
                                  </p:childTnLst>
                                </p:cTn>
                              </p:par>
                            </p:childTnLst>
                          </p:cTn>
                        </p:par>
                      </p:childTnLst>
                    </p:cTn>
                  </p:par>
                  <p:par>
                    <p:cTn id="14" fill="hold">
                      <p:stCondLst>
                        <p:cond delay="indefinite"/>
                      </p:stCondLst>
                      <p:childTnLst>
                        <p:par>
                          <p:cTn id="15" fill="hold">
                            <p:stCondLst>
                              <p:cond delay="0"/>
                            </p:stCondLst>
                            <p:childTnLst>
                              <p:par>
                                <p:cTn id="16" presetID="21" presetClass="entr" presetSubtype="1" fill="hold" grpId="0" nodeType="click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wheel(1)">
                                      <p:cBhvr>
                                        <p:cTn id="18"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27" grpId="0" animBg="1"/>
      <p:bldP spid="29"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outon d'action : Accueil 1">
            <a:hlinkClick r:id="" action="ppaction://hlinkshowjump?jump=firstslide" highlightClick="1"/>
          </p:cNvPr>
          <p:cNvSpPr/>
          <p:nvPr/>
        </p:nvSpPr>
        <p:spPr>
          <a:xfrm>
            <a:off x="3688131" y="2759685"/>
            <a:ext cx="1147961" cy="1074567"/>
          </a:xfrm>
          <a:prstGeom prst="actionButtonHom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249904197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à coins arrondis 2"/>
          <p:cNvSpPr/>
          <p:nvPr/>
        </p:nvSpPr>
        <p:spPr>
          <a:xfrm>
            <a:off x="90381" y="178003"/>
            <a:ext cx="2831875" cy="586651"/>
          </a:xfrm>
          <a:prstGeom prst="roundRect">
            <a:avLst/>
          </a:prstGeom>
          <a:gradFill flip="none" rotWithShape="1">
            <a:gsLst>
              <a:gs pos="0">
                <a:schemeClr val="accent2"/>
              </a:gs>
              <a:gs pos="100000">
                <a:srgbClr val="FFFFFF"/>
              </a:gs>
            </a:gsLst>
            <a:lin ang="16200000" scaled="0"/>
            <a:tileRect/>
          </a:gradFill>
        </p:spPr>
        <p:style>
          <a:lnRef idx="1">
            <a:schemeClr val="accent2"/>
          </a:lnRef>
          <a:fillRef idx="3">
            <a:schemeClr val="accent2"/>
          </a:fillRef>
          <a:effectRef idx="2">
            <a:schemeClr val="accent2"/>
          </a:effectRef>
          <a:fontRef idx="minor">
            <a:schemeClr val="lt1"/>
          </a:fontRef>
        </p:style>
        <p:txBody>
          <a:bodyPr rtlCol="0" anchor="ctr"/>
          <a:lstStyle/>
          <a:p>
            <a:pPr algn="ctr"/>
            <a:r>
              <a:rPr lang="fr-FR" sz="3200" dirty="0" smtClean="0">
                <a:solidFill>
                  <a:schemeClr val="bg1">
                    <a:lumMod val="50000"/>
                  </a:schemeClr>
                </a:solidFill>
                <a:latin typeface="Comic Sans MS"/>
                <a:cs typeface="Comic Sans MS"/>
              </a:rPr>
              <a:t>Episode 3</a:t>
            </a:r>
            <a:endParaRPr lang="fr-FR" sz="3200" dirty="0">
              <a:solidFill>
                <a:schemeClr val="bg1">
                  <a:lumMod val="50000"/>
                </a:schemeClr>
              </a:solidFill>
              <a:latin typeface="Comic Sans MS"/>
              <a:cs typeface="Comic Sans MS"/>
            </a:endParaRPr>
          </a:p>
        </p:txBody>
      </p:sp>
      <p:sp>
        <p:nvSpPr>
          <p:cNvPr id="4" name="Rectangle 3"/>
          <p:cNvSpPr/>
          <p:nvPr/>
        </p:nvSpPr>
        <p:spPr>
          <a:xfrm>
            <a:off x="90381" y="1369427"/>
            <a:ext cx="8239416" cy="4959306"/>
          </a:xfrm>
          <a:prstGeom prst="rect">
            <a:avLst/>
          </a:prstGeom>
        </p:spPr>
        <p:txBody>
          <a:bodyPr wrap="square">
            <a:spAutoFit/>
          </a:bodyPr>
          <a:lstStyle/>
          <a:p>
            <a:pPr>
              <a:lnSpc>
                <a:spcPct val="110000"/>
              </a:lnSpc>
            </a:pPr>
            <a:r>
              <a:rPr lang="fr-FR" sz="3200" dirty="0">
                <a:latin typeface="Times New Roman"/>
                <a:cs typeface="Times New Roman"/>
              </a:rPr>
              <a:t>Un soir, </a:t>
            </a:r>
            <a:r>
              <a:rPr lang="fr-FR" sz="3200" dirty="0" err="1">
                <a:latin typeface="Times New Roman"/>
                <a:cs typeface="Times New Roman"/>
              </a:rPr>
              <a:t>Hana</a:t>
            </a:r>
            <a:r>
              <a:rPr lang="fr-FR" sz="3200" dirty="0">
                <a:latin typeface="Times New Roman"/>
                <a:cs typeface="Times New Roman"/>
              </a:rPr>
              <a:t> rentre du jardin très inquiète. </a:t>
            </a:r>
          </a:p>
          <a:p>
            <a:pPr>
              <a:lnSpc>
                <a:spcPct val="110000"/>
              </a:lnSpc>
            </a:pPr>
            <a:r>
              <a:rPr lang="fr-FR" sz="3200" dirty="0">
                <a:latin typeface="Times New Roman"/>
                <a:cs typeface="Times New Roman"/>
              </a:rPr>
              <a:t>« Grand-mère, il y a des rafales terribles dehors, on dirait que le vent souffle de tous les côtés à la fois. </a:t>
            </a:r>
          </a:p>
          <a:p>
            <a:pPr>
              <a:lnSpc>
                <a:spcPct val="110000"/>
              </a:lnSpc>
            </a:pPr>
            <a:r>
              <a:rPr lang="fr-FR" sz="3200" dirty="0" smtClean="0">
                <a:latin typeface="Times New Roman"/>
                <a:cs typeface="Times New Roman"/>
              </a:rPr>
              <a:t>- Hélas</a:t>
            </a:r>
            <a:r>
              <a:rPr lang="fr-FR" sz="3200" dirty="0">
                <a:latin typeface="Times New Roman"/>
                <a:cs typeface="Times New Roman"/>
              </a:rPr>
              <a:t>, ma chérie, c’est un typhon qui approche. La météo dit qu’il sera là cette nuit. Il faut vite planter des piquets pour attacher les plantes. » </a:t>
            </a:r>
            <a:endParaRPr lang="fr-FR" sz="3200" dirty="0" smtClean="0">
              <a:latin typeface="Times New Roman"/>
              <a:cs typeface="Times New Roman"/>
            </a:endParaRPr>
          </a:p>
          <a:p>
            <a:pPr>
              <a:lnSpc>
                <a:spcPct val="110000"/>
              </a:lnSpc>
            </a:pPr>
            <a:r>
              <a:rPr lang="fr-FR" sz="3200" dirty="0" err="1">
                <a:latin typeface="Times New Roman"/>
                <a:cs typeface="Times New Roman"/>
              </a:rPr>
              <a:t>Hana</a:t>
            </a:r>
            <a:r>
              <a:rPr lang="fr-FR" sz="3200" dirty="0">
                <a:latin typeface="Times New Roman"/>
                <a:cs typeface="Times New Roman"/>
              </a:rPr>
              <a:t> n’a jamais vu un vent pareil. </a:t>
            </a:r>
          </a:p>
          <a:p>
            <a:pPr>
              <a:lnSpc>
                <a:spcPct val="110000"/>
              </a:lnSpc>
            </a:pPr>
            <a:r>
              <a:rPr lang="fr-FR" sz="3200" dirty="0">
                <a:latin typeface="Times New Roman"/>
                <a:cs typeface="Times New Roman"/>
              </a:rPr>
              <a:t>Il lui semble qu’elle va s’envoler ! </a:t>
            </a:r>
          </a:p>
        </p:txBody>
      </p:sp>
      <p:sp>
        <p:nvSpPr>
          <p:cNvPr id="5" name="Ellipse 4"/>
          <p:cNvSpPr/>
          <p:nvPr/>
        </p:nvSpPr>
        <p:spPr>
          <a:xfrm>
            <a:off x="90381" y="1977228"/>
            <a:ext cx="385901" cy="590729"/>
          </a:xfrm>
          <a:prstGeom prst="ellipse">
            <a:avLst/>
          </a:prstGeom>
          <a:solidFill>
            <a:srgbClr val="FF0000">
              <a:alpha val="39000"/>
            </a:srgbClr>
          </a:solidFill>
          <a:ln>
            <a:solidFill>
              <a:srgbClr val="900101"/>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fr-FR"/>
          </a:p>
        </p:txBody>
      </p:sp>
      <p:sp>
        <p:nvSpPr>
          <p:cNvPr id="6" name="Ellipse 5"/>
          <p:cNvSpPr/>
          <p:nvPr/>
        </p:nvSpPr>
        <p:spPr>
          <a:xfrm>
            <a:off x="7380583" y="4660928"/>
            <a:ext cx="385901" cy="590729"/>
          </a:xfrm>
          <a:prstGeom prst="ellipse">
            <a:avLst/>
          </a:prstGeom>
          <a:solidFill>
            <a:srgbClr val="FF0000">
              <a:alpha val="39000"/>
            </a:srgbClr>
          </a:solidFill>
          <a:ln>
            <a:solidFill>
              <a:srgbClr val="900101"/>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fr-FR"/>
          </a:p>
        </p:txBody>
      </p:sp>
      <p:sp>
        <p:nvSpPr>
          <p:cNvPr id="7" name="Ellipse 6"/>
          <p:cNvSpPr/>
          <p:nvPr/>
        </p:nvSpPr>
        <p:spPr>
          <a:xfrm>
            <a:off x="41533" y="3726332"/>
            <a:ext cx="385901" cy="314791"/>
          </a:xfrm>
          <a:prstGeom prst="ellipse">
            <a:avLst/>
          </a:prstGeom>
          <a:solidFill>
            <a:srgbClr val="FF0000">
              <a:alpha val="39000"/>
            </a:srgbClr>
          </a:solidFill>
          <a:ln>
            <a:solidFill>
              <a:srgbClr val="900101"/>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fr-FR"/>
          </a:p>
        </p:txBody>
      </p:sp>
      <p:sp>
        <p:nvSpPr>
          <p:cNvPr id="11" name="Rectangle à coins arrondis 10"/>
          <p:cNvSpPr/>
          <p:nvPr/>
        </p:nvSpPr>
        <p:spPr>
          <a:xfrm>
            <a:off x="500706" y="2027025"/>
            <a:ext cx="7522811" cy="492088"/>
          </a:xfrm>
          <a:prstGeom prst="roundRect">
            <a:avLst/>
          </a:prstGeom>
          <a:solidFill>
            <a:srgbClr val="92D2DE">
              <a:alpha val="30000"/>
            </a:srgbClr>
          </a:solidFill>
        </p:spPr>
        <p:style>
          <a:lnRef idx="1">
            <a:schemeClr val="accent2"/>
          </a:lnRef>
          <a:fillRef idx="2">
            <a:schemeClr val="accent2"/>
          </a:fillRef>
          <a:effectRef idx="1">
            <a:schemeClr val="accent2"/>
          </a:effectRef>
          <a:fontRef idx="minor">
            <a:schemeClr val="dk1"/>
          </a:fontRef>
        </p:style>
        <p:txBody>
          <a:bodyPr rtlCol="0" anchor="ctr"/>
          <a:lstStyle/>
          <a:p>
            <a:pPr algn="ctr"/>
            <a:endParaRPr lang="fr-FR"/>
          </a:p>
        </p:txBody>
      </p:sp>
      <p:sp>
        <p:nvSpPr>
          <p:cNvPr id="12" name="Rectangle à coins arrondis 11"/>
          <p:cNvSpPr/>
          <p:nvPr/>
        </p:nvSpPr>
        <p:spPr>
          <a:xfrm>
            <a:off x="90381" y="2555746"/>
            <a:ext cx="8094897" cy="492088"/>
          </a:xfrm>
          <a:prstGeom prst="roundRect">
            <a:avLst/>
          </a:prstGeom>
          <a:solidFill>
            <a:srgbClr val="92D2DE">
              <a:alpha val="30000"/>
            </a:srgbClr>
          </a:solidFill>
        </p:spPr>
        <p:style>
          <a:lnRef idx="1">
            <a:schemeClr val="accent2"/>
          </a:lnRef>
          <a:fillRef idx="2">
            <a:schemeClr val="accent2"/>
          </a:fillRef>
          <a:effectRef idx="1">
            <a:schemeClr val="accent2"/>
          </a:effectRef>
          <a:fontRef idx="minor">
            <a:schemeClr val="dk1"/>
          </a:fontRef>
        </p:style>
        <p:txBody>
          <a:bodyPr rtlCol="0" anchor="ctr"/>
          <a:lstStyle/>
          <a:p>
            <a:pPr algn="ctr"/>
            <a:endParaRPr lang="fr-FR"/>
          </a:p>
        </p:txBody>
      </p:sp>
      <p:sp>
        <p:nvSpPr>
          <p:cNvPr id="14" name="Rectangle à coins arrondis 13"/>
          <p:cNvSpPr/>
          <p:nvPr/>
        </p:nvSpPr>
        <p:spPr>
          <a:xfrm>
            <a:off x="90381" y="3040601"/>
            <a:ext cx="915490" cy="492088"/>
          </a:xfrm>
          <a:prstGeom prst="roundRect">
            <a:avLst/>
          </a:prstGeom>
          <a:solidFill>
            <a:srgbClr val="92D2DE">
              <a:alpha val="30000"/>
            </a:srgbClr>
          </a:solidFill>
        </p:spPr>
        <p:style>
          <a:lnRef idx="1">
            <a:schemeClr val="accent2"/>
          </a:lnRef>
          <a:fillRef idx="2">
            <a:schemeClr val="accent2"/>
          </a:fillRef>
          <a:effectRef idx="1">
            <a:schemeClr val="accent2"/>
          </a:effectRef>
          <a:fontRef idx="minor">
            <a:schemeClr val="dk1"/>
          </a:fontRef>
        </p:style>
        <p:txBody>
          <a:bodyPr rtlCol="0" anchor="ctr"/>
          <a:lstStyle/>
          <a:p>
            <a:pPr algn="ctr"/>
            <a:endParaRPr lang="fr-FR"/>
          </a:p>
        </p:txBody>
      </p:sp>
      <p:sp>
        <p:nvSpPr>
          <p:cNvPr id="22" name="Rectangle à coins arrondis 21"/>
          <p:cNvSpPr/>
          <p:nvPr/>
        </p:nvSpPr>
        <p:spPr>
          <a:xfrm>
            <a:off x="410324" y="3613288"/>
            <a:ext cx="7742633" cy="492088"/>
          </a:xfrm>
          <a:prstGeom prst="roundRect">
            <a:avLst/>
          </a:prstGeom>
          <a:solidFill>
            <a:srgbClr val="008000">
              <a:alpha val="30000"/>
            </a:srgbClr>
          </a:solidFill>
        </p:spPr>
        <p:style>
          <a:lnRef idx="1">
            <a:schemeClr val="accent2"/>
          </a:lnRef>
          <a:fillRef idx="2">
            <a:schemeClr val="accent2"/>
          </a:fillRef>
          <a:effectRef idx="1">
            <a:schemeClr val="accent2"/>
          </a:effectRef>
          <a:fontRef idx="minor">
            <a:schemeClr val="dk1"/>
          </a:fontRef>
        </p:style>
        <p:txBody>
          <a:bodyPr rtlCol="0" anchor="ctr"/>
          <a:lstStyle/>
          <a:p>
            <a:pPr algn="ctr"/>
            <a:endParaRPr lang="fr-FR"/>
          </a:p>
        </p:txBody>
      </p:sp>
      <p:sp>
        <p:nvSpPr>
          <p:cNvPr id="23" name="Rectangle à coins arrondis 22"/>
          <p:cNvSpPr/>
          <p:nvPr/>
        </p:nvSpPr>
        <p:spPr>
          <a:xfrm>
            <a:off x="107493" y="4168840"/>
            <a:ext cx="7788598" cy="492088"/>
          </a:xfrm>
          <a:prstGeom prst="roundRect">
            <a:avLst/>
          </a:prstGeom>
          <a:solidFill>
            <a:srgbClr val="008000">
              <a:alpha val="30000"/>
            </a:srgbClr>
          </a:solidFill>
        </p:spPr>
        <p:style>
          <a:lnRef idx="1">
            <a:schemeClr val="accent2"/>
          </a:lnRef>
          <a:fillRef idx="2">
            <a:schemeClr val="accent2"/>
          </a:fillRef>
          <a:effectRef idx="1">
            <a:schemeClr val="accent2"/>
          </a:effectRef>
          <a:fontRef idx="minor">
            <a:schemeClr val="dk1"/>
          </a:fontRef>
        </p:style>
        <p:txBody>
          <a:bodyPr rtlCol="0" anchor="ctr"/>
          <a:lstStyle/>
          <a:p>
            <a:pPr algn="ctr"/>
            <a:endParaRPr lang="fr-FR"/>
          </a:p>
        </p:txBody>
      </p:sp>
      <p:sp>
        <p:nvSpPr>
          <p:cNvPr id="24" name="Rectangle à coins arrondis 23"/>
          <p:cNvSpPr/>
          <p:nvPr/>
        </p:nvSpPr>
        <p:spPr>
          <a:xfrm>
            <a:off x="116974" y="4723803"/>
            <a:ext cx="7301328" cy="492088"/>
          </a:xfrm>
          <a:prstGeom prst="roundRect">
            <a:avLst/>
          </a:prstGeom>
          <a:solidFill>
            <a:srgbClr val="008000">
              <a:alpha val="30000"/>
            </a:srgbClr>
          </a:solidFill>
        </p:spPr>
        <p:style>
          <a:lnRef idx="1">
            <a:schemeClr val="accent2"/>
          </a:lnRef>
          <a:fillRef idx="2">
            <a:schemeClr val="accent2"/>
          </a:fillRef>
          <a:effectRef idx="1">
            <a:schemeClr val="accent2"/>
          </a:effectRef>
          <a:fontRef idx="minor">
            <a:schemeClr val="dk1"/>
          </a:fontRef>
        </p:style>
        <p:txBody>
          <a:bodyPr rtlCol="0" anchor="ctr"/>
          <a:lstStyle/>
          <a:p>
            <a:pPr algn="ctr"/>
            <a:endParaRPr lang="fr-FR"/>
          </a:p>
        </p:txBody>
      </p:sp>
    </p:spTree>
    <p:extLst>
      <p:ext uri="{BB962C8B-B14F-4D97-AF65-F5344CB8AC3E}">
        <p14:creationId xmlns:p14="http://schemas.microsoft.com/office/powerpoint/2010/main" val="1868655207"/>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heel(1)">
                                      <p:cBhvr>
                                        <p:cTn id="7" dur="20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fade">
                                      <p:cBhvr>
                                        <p:cTn id="12" dur="500"/>
                                        <p:tgtEl>
                                          <p:spTgt spid="12"/>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fade">
                                      <p:cBhvr>
                                        <p:cTn id="15" dur="500"/>
                                        <p:tgtEl>
                                          <p:spTgt spid="11"/>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4"/>
                                        </p:tgtEl>
                                        <p:attrNameLst>
                                          <p:attrName>style.visibility</p:attrName>
                                        </p:attrNameLst>
                                      </p:cBhvr>
                                      <p:to>
                                        <p:strVal val="visible"/>
                                      </p:to>
                                    </p:set>
                                    <p:animEffect transition="in" filter="fade">
                                      <p:cBhvr>
                                        <p:cTn id="18" dur="500"/>
                                        <p:tgtEl>
                                          <p:spTgt spid="14"/>
                                        </p:tgtEl>
                                      </p:cBhvr>
                                    </p:animEffect>
                                  </p:childTnLst>
                                </p:cTn>
                              </p:par>
                            </p:childTnLst>
                          </p:cTn>
                        </p:par>
                      </p:childTnLst>
                    </p:cTn>
                  </p:par>
                  <p:par>
                    <p:cTn id="19" fill="hold">
                      <p:stCondLst>
                        <p:cond delay="indefinite"/>
                      </p:stCondLst>
                      <p:childTnLst>
                        <p:par>
                          <p:cTn id="20" fill="hold">
                            <p:stCondLst>
                              <p:cond delay="0"/>
                            </p:stCondLst>
                            <p:childTnLst>
                              <p:par>
                                <p:cTn id="21" presetID="21" presetClass="entr" presetSubtype="1" fill="hold" grpId="0" nodeType="click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wheel(1)">
                                      <p:cBhvr>
                                        <p:cTn id="23" dur="2000"/>
                                        <p:tgtEl>
                                          <p:spTgt spid="7"/>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23"/>
                                        </p:tgtEl>
                                        <p:attrNameLst>
                                          <p:attrName>style.visibility</p:attrName>
                                        </p:attrNameLst>
                                      </p:cBhvr>
                                      <p:to>
                                        <p:strVal val="visible"/>
                                      </p:to>
                                    </p:set>
                                    <p:animEffect transition="in" filter="fade">
                                      <p:cBhvr>
                                        <p:cTn id="28" dur="500"/>
                                        <p:tgtEl>
                                          <p:spTgt spid="23"/>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22"/>
                                        </p:tgtEl>
                                        <p:attrNameLst>
                                          <p:attrName>style.visibility</p:attrName>
                                        </p:attrNameLst>
                                      </p:cBhvr>
                                      <p:to>
                                        <p:strVal val="visible"/>
                                      </p:to>
                                    </p:set>
                                    <p:animEffect transition="in" filter="fade">
                                      <p:cBhvr>
                                        <p:cTn id="31" dur="500"/>
                                        <p:tgtEl>
                                          <p:spTgt spid="22"/>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24"/>
                                        </p:tgtEl>
                                        <p:attrNameLst>
                                          <p:attrName>style.visibility</p:attrName>
                                        </p:attrNameLst>
                                      </p:cBhvr>
                                      <p:to>
                                        <p:strVal val="visible"/>
                                      </p:to>
                                    </p:set>
                                    <p:animEffect transition="in" filter="fade">
                                      <p:cBhvr>
                                        <p:cTn id="34" dur="500"/>
                                        <p:tgtEl>
                                          <p:spTgt spid="24"/>
                                        </p:tgtEl>
                                      </p:cBhvr>
                                    </p:animEffect>
                                  </p:childTnLst>
                                </p:cTn>
                              </p:par>
                            </p:childTnLst>
                          </p:cTn>
                        </p:par>
                      </p:childTnLst>
                    </p:cTn>
                  </p:par>
                  <p:par>
                    <p:cTn id="35" fill="hold">
                      <p:stCondLst>
                        <p:cond delay="indefinite"/>
                      </p:stCondLst>
                      <p:childTnLst>
                        <p:par>
                          <p:cTn id="36" fill="hold">
                            <p:stCondLst>
                              <p:cond delay="0"/>
                            </p:stCondLst>
                            <p:childTnLst>
                              <p:par>
                                <p:cTn id="37" presetID="21" presetClass="entr" presetSubtype="1" fill="hold" grpId="0" nodeType="clickEffect">
                                  <p:stCondLst>
                                    <p:cond delay="0"/>
                                  </p:stCondLst>
                                  <p:childTnLst>
                                    <p:set>
                                      <p:cBhvr>
                                        <p:cTn id="38" dur="1" fill="hold">
                                          <p:stCondLst>
                                            <p:cond delay="0"/>
                                          </p:stCondLst>
                                        </p:cTn>
                                        <p:tgtEl>
                                          <p:spTgt spid="6"/>
                                        </p:tgtEl>
                                        <p:attrNameLst>
                                          <p:attrName>style.visibility</p:attrName>
                                        </p:attrNameLst>
                                      </p:cBhvr>
                                      <p:to>
                                        <p:strVal val="visible"/>
                                      </p:to>
                                    </p:set>
                                    <p:animEffect transition="in" filter="wheel(1)">
                                      <p:cBhvr>
                                        <p:cTn id="39"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11" grpId="0" animBg="1"/>
      <p:bldP spid="12" grpId="0" animBg="1"/>
      <p:bldP spid="14" grpId="0" animBg="1"/>
      <p:bldP spid="22" grpId="0" animBg="1"/>
      <p:bldP spid="23" grpId="0" animBg="1"/>
      <p:bldP spid="24"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90381" y="-70677"/>
            <a:ext cx="8239416" cy="6986527"/>
          </a:xfrm>
          <a:prstGeom prst="rect">
            <a:avLst/>
          </a:prstGeom>
        </p:spPr>
        <p:txBody>
          <a:bodyPr wrap="square">
            <a:spAutoFit/>
          </a:bodyPr>
          <a:lstStyle/>
          <a:p>
            <a:r>
              <a:rPr lang="fr-FR" sz="3200" dirty="0">
                <a:latin typeface="Times New Roman"/>
                <a:cs typeface="Times New Roman"/>
              </a:rPr>
              <a:t>La nuit venue, pas moyen de fermer l’œil. Le vent hurle sous la porte et la pluie fait des roulements de tambour sur le toit. </a:t>
            </a:r>
          </a:p>
          <a:p>
            <a:r>
              <a:rPr lang="fr-FR" sz="3200" dirty="0">
                <a:latin typeface="Times New Roman"/>
                <a:cs typeface="Times New Roman"/>
              </a:rPr>
              <a:t>« Grand-mère, j’ai peur que le typhon n’emporte la maison, et nous avec !</a:t>
            </a:r>
          </a:p>
          <a:p>
            <a:r>
              <a:rPr lang="fr-FR" sz="3200" dirty="0">
                <a:latin typeface="Times New Roman"/>
                <a:cs typeface="Times New Roman"/>
              </a:rPr>
              <a:t>- Ne t’inquiète pas, cette maison a déjà vu des typhons, et elle ne s’est jamais envolée. Essaie de dormir. </a:t>
            </a:r>
          </a:p>
          <a:p>
            <a:r>
              <a:rPr lang="fr-FR" sz="3200" dirty="0">
                <a:latin typeface="Times New Roman"/>
                <a:cs typeface="Times New Roman"/>
              </a:rPr>
              <a:t>- Est-ce que tu crois que les tomates ont peur, elles aussi ? </a:t>
            </a:r>
          </a:p>
          <a:p>
            <a:r>
              <a:rPr lang="fr-FR" sz="3200" dirty="0">
                <a:latin typeface="Times New Roman"/>
                <a:cs typeface="Times New Roman"/>
              </a:rPr>
              <a:t>- Elles passent une mauvaise nuit, c’est sûr, dit Grand-mère, mais elles sont bien attachées. Elles résisteront. »</a:t>
            </a:r>
          </a:p>
          <a:p>
            <a:r>
              <a:rPr lang="fr-FR" sz="3200" dirty="0">
                <a:latin typeface="Times New Roman"/>
                <a:cs typeface="Times New Roman"/>
              </a:rPr>
              <a:t>Un peu rassurée, </a:t>
            </a:r>
            <a:r>
              <a:rPr lang="fr-FR" sz="3200" dirty="0" err="1">
                <a:latin typeface="Times New Roman"/>
                <a:cs typeface="Times New Roman"/>
              </a:rPr>
              <a:t>Hana</a:t>
            </a:r>
            <a:r>
              <a:rPr lang="fr-FR" sz="3200" dirty="0">
                <a:latin typeface="Times New Roman"/>
                <a:cs typeface="Times New Roman"/>
              </a:rPr>
              <a:t> finit par s’endormir. </a:t>
            </a:r>
          </a:p>
        </p:txBody>
      </p:sp>
      <p:sp>
        <p:nvSpPr>
          <p:cNvPr id="5" name="Ellipse 4"/>
          <p:cNvSpPr/>
          <p:nvPr/>
        </p:nvSpPr>
        <p:spPr>
          <a:xfrm>
            <a:off x="90381" y="1440664"/>
            <a:ext cx="385901" cy="590729"/>
          </a:xfrm>
          <a:prstGeom prst="ellipse">
            <a:avLst/>
          </a:prstGeom>
          <a:solidFill>
            <a:srgbClr val="FF0000">
              <a:alpha val="39000"/>
            </a:srgbClr>
          </a:solidFill>
          <a:ln>
            <a:solidFill>
              <a:srgbClr val="900101"/>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fr-FR"/>
          </a:p>
        </p:txBody>
      </p:sp>
      <p:sp>
        <p:nvSpPr>
          <p:cNvPr id="6" name="Ellipse 5"/>
          <p:cNvSpPr/>
          <p:nvPr/>
        </p:nvSpPr>
        <p:spPr>
          <a:xfrm>
            <a:off x="1952750" y="5797494"/>
            <a:ext cx="385901" cy="590729"/>
          </a:xfrm>
          <a:prstGeom prst="ellipse">
            <a:avLst/>
          </a:prstGeom>
          <a:solidFill>
            <a:srgbClr val="FF0000">
              <a:alpha val="39000"/>
            </a:srgbClr>
          </a:solidFill>
          <a:ln>
            <a:solidFill>
              <a:srgbClr val="900101"/>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fr-FR"/>
          </a:p>
        </p:txBody>
      </p:sp>
      <p:sp>
        <p:nvSpPr>
          <p:cNvPr id="7" name="Ellipse 6"/>
          <p:cNvSpPr/>
          <p:nvPr/>
        </p:nvSpPr>
        <p:spPr>
          <a:xfrm>
            <a:off x="48847" y="2556503"/>
            <a:ext cx="385901" cy="314791"/>
          </a:xfrm>
          <a:prstGeom prst="ellipse">
            <a:avLst/>
          </a:prstGeom>
          <a:solidFill>
            <a:srgbClr val="FF0000">
              <a:alpha val="39000"/>
            </a:srgbClr>
          </a:solidFill>
          <a:ln>
            <a:solidFill>
              <a:srgbClr val="900101"/>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fr-FR"/>
          </a:p>
        </p:txBody>
      </p:sp>
      <p:sp>
        <p:nvSpPr>
          <p:cNvPr id="8" name="Ellipse 7"/>
          <p:cNvSpPr/>
          <p:nvPr/>
        </p:nvSpPr>
        <p:spPr>
          <a:xfrm>
            <a:off x="38642" y="4022357"/>
            <a:ext cx="385901" cy="314791"/>
          </a:xfrm>
          <a:prstGeom prst="ellipse">
            <a:avLst/>
          </a:prstGeom>
          <a:solidFill>
            <a:srgbClr val="FF0000">
              <a:alpha val="39000"/>
            </a:srgbClr>
          </a:solidFill>
          <a:ln>
            <a:solidFill>
              <a:srgbClr val="900101"/>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fr-FR"/>
          </a:p>
        </p:txBody>
      </p:sp>
      <p:sp>
        <p:nvSpPr>
          <p:cNvPr id="10" name="Ellipse 9"/>
          <p:cNvSpPr/>
          <p:nvPr/>
        </p:nvSpPr>
        <p:spPr>
          <a:xfrm>
            <a:off x="41533" y="4990613"/>
            <a:ext cx="385901" cy="314791"/>
          </a:xfrm>
          <a:prstGeom prst="ellipse">
            <a:avLst/>
          </a:prstGeom>
          <a:solidFill>
            <a:srgbClr val="FF0000">
              <a:alpha val="39000"/>
            </a:srgbClr>
          </a:solidFill>
          <a:ln>
            <a:solidFill>
              <a:srgbClr val="900101"/>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fr-FR"/>
          </a:p>
        </p:txBody>
      </p:sp>
      <p:sp>
        <p:nvSpPr>
          <p:cNvPr id="15" name="Rectangle à coins arrondis 14"/>
          <p:cNvSpPr/>
          <p:nvPr/>
        </p:nvSpPr>
        <p:spPr>
          <a:xfrm>
            <a:off x="410324" y="3921088"/>
            <a:ext cx="7334885" cy="492088"/>
          </a:xfrm>
          <a:prstGeom prst="roundRect">
            <a:avLst/>
          </a:prstGeom>
          <a:solidFill>
            <a:srgbClr val="92D2DE">
              <a:alpha val="30000"/>
            </a:srgbClr>
          </a:solidFill>
        </p:spPr>
        <p:style>
          <a:lnRef idx="1">
            <a:schemeClr val="accent2"/>
          </a:lnRef>
          <a:fillRef idx="2">
            <a:schemeClr val="accent2"/>
          </a:fillRef>
          <a:effectRef idx="1">
            <a:schemeClr val="accent2"/>
          </a:effectRef>
          <a:fontRef idx="minor">
            <a:schemeClr val="dk1"/>
          </a:fontRef>
        </p:style>
        <p:txBody>
          <a:bodyPr rtlCol="0" anchor="ctr"/>
          <a:lstStyle/>
          <a:p>
            <a:pPr algn="ctr"/>
            <a:endParaRPr lang="fr-FR"/>
          </a:p>
        </p:txBody>
      </p:sp>
      <p:sp>
        <p:nvSpPr>
          <p:cNvPr id="22" name="Rectangle à coins arrondis 21"/>
          <p:cNvSpPr/>
          <p:nvPr/>
        </p:nvSpPr>
        <p:spPr>
          <a:xfrm>
            <a:off x="498335" y="1478389"/>
            <a:ext cx="7787528" cy="492088"/>
          </a:xfrm>
          <a:prstGeom prst="roundRect">
            <a:avLst/>
          </a:prstGeom>
          <a:solidFill>
            <a:srgbClr val="92D2DE">
              <a:alpha val="30000"/>
            </a:srgbClr>
          </a:solidFill>
        </p:spPr>
        <p:style>
          <a:lnRef idx="1">
            <a:schemeClr val="accent2"/>
          </a:lnRef>
          <a:fillRef idx="2">
            <a:schemeClr val="accent2"/>
          </a:fillRef>
          <a:effectRef idx="1">
            <a:schemeClr val="accent2"/>
          </a:effectRef>
          <a:fontRef idx="minor">
            <a:schemeClr val="dk1"/>
          </a:fontRef>
        </p:style>
        <p:txBody>
          <a:bodyPr rtlCol="0" anchor="ctr"/>
          <a:lstStyle/>
          <a:p>
            <a:pPr algn="ctr"/>
            <a:endParaRPr lang="fr-FR"/>
          </a:p>
        </p:txBody>
      </p:sp>
      <p:sp>
        <p:nvSpPr>
          <p:cNvPr id="23" name="Rectangle à coins arrondis 22"/>
          <p:cNvSpPr/>
          <p:nvPr/>
        </p:nvSpPr>
        <p:spPr>
          <a:xfrm>
            <a:off x="122120" y="1958495"/>
            <a:ext cx="4291141" cy="492088"/>
          </a:xfrm>
          <a:prstGeom prst="roundRect">
            <a:avLst/>
          </a:prstGeom>
          <a:solidFill>
            <a:srgbClr val="92D2DE">
              <a:alpha val="30000"/>
            </a:srgbClr>
          </a:solidFill>
        </p:spPr>
        <p:style>
          <a:lnRef idx="1">
            <a:schemeClr val="accent2"/>
          </a:lnRef>
          <a:fillRef idx="2">
            <a:schemeClr val="accent2"/>
          </a:fillRef>
          <a:effectRef idx="1">
            <a:schemeClr val="accent2"/>
          </a:effectRef>
          <a:fontRef idx="minor">
            <a:schemeClr val="dk1"/>
          </a:fontRef>
        </p:style>
        <p:txBody>
          <a:bodyPr rtlCol="0" anchor="ctr"/>
          <a:lstStyle/>
          <a:p>
            <a:pPr algn="ctr"/>
            <a:endParaRPr lang="fr-FR"/>
          </a:p>
        </p:txBody>
      </p:sp>
      <p:sp>
        <p:nvSpPr>
          <p:cNvPr id="24" name="Rectangle à coins arrondis 23"/>
          <p:cNvSpPr/>
          <p:nvPr/>
        </p:nvSpPr>
        <p:spPr>
          <a:xfrm>
            <a:off x="410324" y="2450583"/>
            <a:ext cx="7334885" cy="492088"/>
          </a:xfrm>
          <a:prstGeom prst="roundRect">
            <a:avLst/>
          </a:prstGeom>
          <a:solidFill>
            <a:srgbClr val="008000">
              <a:alpha val="30000"/>
            </a:srgbClr>
          </a:solidFill>
        </p:spPr>
        <p:style>
          <a:lnRef idx="1">
            <a:schemeClr val="accent2"/>
          </a:lnRef>
          <a:fillRef idx="2">
            <a:schemeClr val="accent2"/>
          </a:fillRef>
          <a:effectRef idx="1">
            <a:schemeClr val="accent2"/>
          </a:effectRef>
          <a:fontRef idx="minor">
            <a:schemeClr val="dk1"/>
          </a:fontRef>
        </p:style>
        <p:txBody>
          <a:bodyPr rtlCol="0" anchor="ctr"/>
          <a:lstStyle/>
          <a:p>
            <a:pPr algn="ctr"/>
            <a:endParaRPr lang="fr-FR"/>
          </a:p>
        </p:txBody>
      </p:sp>
      <p:sp>
        <p:nvSpPr>
          <p:cNvPr id="25" name="Rectangle à coins arrondis 24"/>
          <p:cNvSpPr/>
          <p:nvPr/>
        </p:nvSpPr>
        <p:spPr>
          <a:xfrm>
            <a:off x="90381" y="2936912"/>
            <a:ext cx="8239416" cy="492088"/>
          </a:xfrm>
          <a:prstGeom prst="roundRect">
            <a:avLst/>
          </a:prstGeom>
          <a:solidFill>
            <a:srgbClr val="008000">
              <a:alpha val="30000"/>
            </a:srgbClr>
          </a:solidFill>
        </p:spPr>
        <p:style>
          <a:lnRef idx="1">
            <a:schemeClr val="accent2"/>
          </a:lnRef>
          <a:fillRef idx="2">
            <a:schemeClr val="accent2"/>
          </a:fillRef>
          <a:effectRef idx="1">
            <a:schemeClr val="accent2"/>
          </a:effectRef>
          <a:fontRef idx="minor">
            <a:schemeClr val="dk1"/>
          </a:fontRef>
        </p:style>
        <p:txBody>
          <a:bodyPr rtlCol="0" anchor="ctr"/>
          <a:lstStyle/>
          <a:p>
            <a:pPr algn="ctr"/>
            <a:endParaRPr lang="fr-FR"/>
          </a:p>
        </p:txBody>
      </p:sp>
      <p:sp>
        <p:nvSpPr>
          <p:cNvPr id="26" name="Rectangle à coins arrondis 25"/>
          <p:cNvSpPr/>
          <p:nvPr/>
        </p:nvSpPr>
        <p:spPr>
          <a:xfrm>
            <a:off x="90382" y="3429000"/>
            <a:ext cx="1380706" cy="492088"/>
          </a:xfrm>
          <a:prstGeom prst="roundRect">
            <a:avLst/>
          </a:prstGeom>
          <a:solidFill>
            <a:srgbClr val="008000">
              <a:alpha val="30000"/>
            </a:srgbClr>
          </a:solidFill>
        </p:spPr>
        <p:style>
          <a:lnRef idx="1">
            <a:schemeClr val="accent2"/>
          </a:lnRef>
          <a:fillRef idx="2">
            <a:schemeClr val="accent2"/>
          </a:fillRef>
          <a:effectRef idx="1">
            <a:schemeClr val="accent2"/>
          </a:effectRef>
          <a:fontRef idx="minor">
            <a:schemeClr val="dk1"/>
          </a:fontRef>
        </p:style>
        <p:txBody>
          <a:bodyPr rtlCol="0" anchor="ctr"/>
          <a:lstStyle/>
          <a:p>
            <a:pPr algn="ctr"/>
            <a:endParaRPr lang="fr-FR"/>
          </a:p>
        </p:txBody>
      </p:sp>
      <p:sp>
        <p:nvSpPr>
          <p:cNvPr id="27" name="Rectangle à coins arrondis 26"/>
          <p:cNvSpPr/>
          <p:nvPr/>
        </p:nvSpPr>
        <p:spPr>
          <a:xfrm>
            <a:off x="373466" y="4906175"/>
            <a:ext cx="6919102" cy="492088"/>
          </a:xfrm>
          <a:prstGeom prst="roundRect">
            <a:avLst/>
          </a:prstGeom>
          <a:solidFill>
            <a:srgbClr val="008000">
              <a:alpha val="30000"/>
            </a:srgbClr>
          </a:solidFill>
        </p:spPr>
        <p:style>
          <a:lnRef idx="1">
            <a:schemeClr val="accent2"/>
          </a:lnRef>
          <a:fillRef idx="2">
            <a:schemeClr val="accent2"/>
          </a:fillRef>
          <a:effectRef idx="1">
            <a:schemeClr val="accent2"/>
          </a:effectRef>
          <a:fontRef idx="minor">
            <a:schemeClr val="dk1"/>
          </a:fontRef>
        </p:style>
        <p:txBody>
          <a:bodyPr rtlCol="0" anchor="ctr"/>
          <a:lstStyle/>
          <a:p>
            <a:pPr algn="ctr"/>
            <a:endParaRPr lang="fr-FR"/>
          </a:p>
        </p:txBody>
      </p:sp>
      <p:sp>
        <p:nvSpPr>
          <p:cNvPr id="29" name="Rectangle à coins arrondis 28"/>
          <p:cNvSpPr/>
          <p:nvPr/>
        </p:nvSpPr>
        <p:spPr>
          <a:xfrm>
            <a:off x="2338651" y="5398263"/>
            <a:ext cx="5947211" cy="492088"/>
          </a:xfrm>
          <a:prstGeom prst="roundRect">
            <a:avLst/>
          </a:prstGeom>
          <a:solidFill>
            <a:srgbClr val="008000">
              <a:alpha val="30000"/>
            </a:srgbClr>
          </a:solidFill>
        </p:spPr>
        <p:style>
          <a:lnRef idx="1">
            <a:schemeClr val="accent2"/>
          </a:lnRef>
          <a:fillRef idx="2">
            <a:schemeClr val="accent2"/>
          </a:fillRef>
          <a:effectRef idx="1">
            <a:schemeClr val="accent2"/>
          </a:effectRef>
          <a:fontRef idx="minor">
            <a:schemeClr val="dk1"/>
          </a:fontRef>
        </p:style>
        <p:txBody>
          <a:bodyPr rtlCol="0" anchor="ctr"/>
          <a:lstStyle/>
          <a:p>
            <a:pPr algn="ctr"/>
            <a:endParaRPr lang="fr-FR"/>
          </a:p>
        </p:txBody>
      </p:sp>
      <p:sp>
        <p:nvSpPr>
          <p:cNvPr id="18" name="Rectangle à coins arrondis 17"/>
          <p:cNvSpPr/>
          <p:nvPr/>
        </p:nvSpPr>
        <p:spPr>
          <a:xfrm>
            <a:off x="146406" y="4414087"/>
            <a:ext cx="2192246" cy="492088"/>
          </a:xfrm>
          <a:prstGeom prst="roundRect">
            <a:avLst/>
          </a:prstGeom>
          <a:solidFill>
            <a:srgbClr val="92D2DE">
              <a:alpha val="30000"/>
            </a:srgbClr>
          </a:solidFill>
        </p:spPr>
        <p:style>
          <a:lnRef idx="1">
            <a:schemeClr val="accent2"/>
          </a:lnRef>
          <a:fillRef idx="2">
            <a:schemeClr val="accent2"/>
          </a:fillRef>
          <a:effectRef idx="1">
            <a:schemeClr val="accent2"/>
          </a:effectRef>
          <a:fontRef idx="minor">
            <a:schemeClr val="dk1"/>
          </a:fontRef>
        </p:style>
        <p:txBody>
          <a:bodyPr rtlCol="0" anchor="ctr"/>
          <a:lstStyle/>
          <a:p>
            <a:pPr algn="ctr"/>
            <a:endParaRPr lang="fr-FR"/>
          </a:p>
        </p:txBody>
      </p:sp>
      <p:sp>
        <p:nvSpPr>
          <p:cNvPr id="19" name="Rectangle à coins arrondis 18"/>
          <p:cNvSpPr/>
          <p:nvPr/>
        </p:nvSpPr>
        <p:spPr>
          <a:xfrm>
            <a:off x="90383" y="5846815"/>
            <a:ext cx="1946508" cy="492088"/>
          </a:xfrm>
          <a:prstGeom prst="roundRect">
            <a:avLst/>
          </a:prstGeom>
          <a:solidFill>
            <a:srgbClr val="008000">
              <a:alpha val="30000"/>
            </a:srgbClr>
          </a:solidFill>
        </p:spPr>
        <p:style>
          <a:lnRef idx="1">
            <a:schemeClr val="accent2"/>
          </a:lnRef>
          <a:fillRef idx="2">
            <a:schemeClr val="accent2"/>
          </a:fillRef>
          <a:effectRef idx="1">
            <a:schemeClr val="accent2"/>
          </a:effectRef>
          <a:fontRef idx="minor">
            <a:schemeClr val="dk1"/>
          </a:fontRef>
        </p:style>
        <p:txBody>
          <a:bodyPr rtlCol="0" anchor="ctr"/>
          <a:lstStyle/>
          <a:p>
            <a:pPr algn="ctr"/>
            <a:endParaRPr lang="fr-FR"/>
          </a:p>
        </p:txBody>
      </p:sp>
    </p:spTree>
    <p:extLst>
      <p:ext uri="{BB962C8B-B14F-4D97-AF65-F5344CB8AC3E}">
        <p14:creationId xmlns:p14="http://schemas.microsoft.com/office/powerpoint/2010/main" val="1755644683"/>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heel(1)">
                                      <p:cBhvr>
                                        <p:cTn id="7" dur="20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2"/>
                                        </p:tgtEl>
                                        <p:attrNameLst>
                                          <p:attrName>style.visibility</p:attrName>
                                        </p:attrNameLst>
                                      </p:cBhvr>
                                      <p:to>
                                        <p:strVal val="visible"/>
                                      </p:to>
                                    </p:set>
                                    <p:animEffect transition="in" filter="fade">
                                      <p:cBhvr>
                                        <p:cTn id="12" dur="500"/>
                                        <p:tgtEl>
                                          <p:spTgt spid="22"/>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23"/>
                                        </p:tgtEl>
                                        <p:attrNameLst>
                                          <p:attrName>style.visibility</p:attrName>
                                        </p:attrNameLst>
                                      </p:cBhvr>
                                      <p:to>
                                        <p:strVal val="visible"/>
                                      </p:to>
                                    </p:set>
                                    <p:animEffect transition="in" filter="fade">
                                      <p:cBhvr>
                                        <p:cTn id="15" dur="500"/>
                                        <p:tgtEl>
                                          <p:spTgt spid="23"/>
                                        </p:tgtEl>
                                      </p:cBhvr>
                                    </p:animEffect>
                                  </p:childTnLst>
                                </p:cTn>
                              </p:par>
                            </p:childTnLst>
                          </p:cTn>
                        </p:par>
                      </p:childTnLst>
                    </p:cTn>
                  </p:par>
                  <p:par>
                    <p:cTn id="16" fill="hold">
                      <p:stCondLst>
                        <p:cond delay="indefinite"/>
                      </p:stCondLst>
                      <p:childTnLst>
                        <p:par>
                          <p:cTn id="17" fill="hold">
                            <p:stCondLst>
                              <p:cond delay="0"/>
                            </p:stCondLst>
                            <p:childTnLst>
                              <p:par>
                                <p:cTn id="18" presetID="21" presetClass="entr" presetSubtype="1" fill="hold" grpId="0" nodeType="click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wheel(1)">
                                      <p:cBhvr>
                                        <p:cTn id="20" dur="2000"/>
                                        <p:tgtEl>
                                          <p:spTgt spid="7"/>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25"/>
                                        </p:tgtEl>
                                        <p:attrNameLst>
                                          <p:attrName>style.visibility</p:attrName>
                                        </p:attrNameLst>
                                      </p:cBhvr>
                                      <p:to>
                                        <p:strVal val="visible"/>
                                      </p:to>
                                    </p:set>
                                    <p:animEffect transition="in" filter="fade">
                                      <p:cBhvr>
                                        <p:cTn id="25" dur="500"/>
                                        <p:tgtEl>
                                          <p:spTgt spid="25"/>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24"/>
                                        </p:tgtEl>
                                        <p:attrNameLst>
                                          <p:attrName>style.visibility</p:attrName>
                                        </p:attrNameLst>
                                      </p:cBhvr>
                                      <p:to>
                                        <p:strVal val="visible"/>
                                      </p:to>
                                    </p:set>
                                    <p:animEffect transition="in" filter="fade">
                                      <p:cBhvr>
                                        <p:cTn id="28" dur="500"/>
                                        <p:tgtEl>
                                          <p:spTgt spid="24"/>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26"/>
                                        </p:tgtEl>
                                        <p:attrNameLst>
                                          <p:attrName>style.visibility</p:attrName>
                                        </p:attrNameLst>
                                      </p:cBhvr>
                                      <p:to>
                                        <p:strVal val="visible"/>
                                      </p:to>
                                    </p:set>
                                    <p:animEffect transition="in" filter="fade">
                                      <p:cBhvr>
                                        <p:cTn id="31" dur="500"/>
                                        <p:tgtEl>
                                          <p:spTgt spid="26"/>
                                        </p:tgtEl>
                                      </p:cBhvr>
                                    </p:animEffect>
                                  </p:childTnLst>
                                </p:cTn>
                              </p:par>
                            </p:childTnLst>
                          </p:cTn>
                        </p:par>
                      </p:childTnLst>
                    </p:cTn>
                  </p:par>
                  <p:par>
                    <p:cTn id="32" fill="hold">
                      <p:stCondLst>
                        <p:cond delay="indefinite"/>
                      </p:stCondLst>
                      <p:childTnLst>
                        <p:par>
                          <p:cTn id="33" fill="hold">
                            <p:stCondLst>
                              <p:cond delay="0"/>
                            </p:stCondLst>
                            <p:childTnLst>
                              <p:par>
                                <p:cTn id="34" presetID="21" presetClass="entr" presetSubtype="1" fill="hold" grpId="0" nodeType="clickEffect">
                                  <p:stCondLst>
                                    <p:cond delay="0"/>
                                  </p:stCondLst>
                                  <p:childTnLst>
                                    <p:set>
                                      <p:cBhvr>
                                        <p:cTn id="35" dur="1" fill="hold">
                                          <p:stCondLst>
                                            <p:cond delay="0"/>
                                          </p:stCondLst>
                                        </p:cTn>
                                        <p:tgtEl>
                                          <p:spTgt spid="8"/>
                                        </p:tgtEl>
                                        <p:attrNameLst>
                                          <p:attrName>style.visibility</p:attrName>
                                        </p:attrNameLst>
                                      </p:cBhvr>
                                      <p:to>
                                        <p:strVal val="visible"/>
                                      </p:to>
                                    </p:set>
                                    <p:animEffect transition="in" filter="wheel(1)">
                                      <p:cBhvr>
                                        <p:cTn id="36" dur="2000"/>
                                        <p:tgtEl>
                                          <p:spTgt spid="8"/>
                                        </p:tgtEl>
                                      </p:cBhvr>
                                    </p:animEffect>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grpId="0" nodeType="clickEffect">
                                  <p:stCondLst>
                                    <p:cond delay="0"/>
                                  </p:stCondLst>
                                  <p:childTnLst>
                                    <p:set>
                                      <p:cBhvr>
                                        <p:cTn id="40" dur="1" fill="hold">
                                          <p:stCondLst>
                                            <p:cond delay="0"/>
                                          </p:stCondLst>
                                        </p:cTn>
                                        <p:tgtEl>
                                          <p:spTgt spid="15"/>
                                        </p:tgtEl>
                                        <p:attrNameLst>
                                          <p:attrName>style.visibility</p:attrName>
                                        </p:attrNameLst>
                                      </p:cBhvr>
                                      <p:to>
                                        <p:strVal val="visible"/>
                                      </p:to>
                                    </p:set>
                                    <p:animEffect transition="in" filter="fade">
                                      <p:cBhvr>
                                        <p:cTn id="41" dur="500"/>
                                        <p:tgtEl>
                                          <p:spTgt spid="15"/>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18"/>
                                        </p:tgtEl>
                                        <p:attrNameLst>
                                          <p:attrName>style.visibility</p:attrName>
                                        </p:attrNameLst>
                                      </p:cBhvr>
                                      <p:to>
                                        <p:strVal val="visible"/>
                                      </p:to>
                                    </p:set>
                                    <p:animEffect transition="in" filter="fade">
                                      <p:cBhvr>
                                        <p:cTn id="44" dur="500"/>
                                        <p:tgtEl>
                                          <p:spTgt spid="18"/>
                                        </p:tgtEl>
                                      </p:cBhvr>
                                    </p:animEffect>
                                  </p:childTnLst>
                                </p:cTn>
                              </p:par>
                            </p:childTnLst>
                          </p:cTn>
                        </p:par>
                      </p:childTnLst>
                    </p:cTn>
                  </p:par>
                  <p:par>
                    <p:cTn id="45" fill="hold">
                      <p:stCondLst>
                        <p:cond delay="indefinite"/>
                      </p:stCondLst>
                      <p:childTnLst>
                        <p:par>
                          <p:cTn id="46" fill="hold">
                            <p:stCondLst>
                              <p:cond delay="0"/>
                            </p:stCondLst>
                            <p:childTnLst>
                              <p:par>
                                <p:cTn id="47" presetID="21" presetClass="entr" presetSubtype="1" fill="hold" grpId="0" nodeType="clickEffect">
                                  <p:stCondLst>
                                    <p:cond delay="0"/>
                                  </p:stCondLst>
                                  <p:childTnLst>
                                    <p:set>
                                      <p:cBhvr>
                                        <p:cTn id="48" dur="1" fill="hold">
                                          <p:stCondLst>
                                            <p:cond delay="0"/>
                                          </p:stCondLst>
                                        </p:cTn>
                                        <p:tgtEl>
                                          <p:spTgt spid="10"/>
                                        </p:tgtEl>
                                        <p:attrNameLst>
                                          <p:attrName>style.visibility</p:attrName>
                                        </p:attrNameLst>
                                      </p:cBhvr>
                                      <p:to>
                                        <p:strVal val="visible"/>
                                      </p:to>
                                    </p:set>
                                    <p:animEffect transition="in" filter="wheel(1)">
                                      <p:cBhvr>
                                        <p:cTn id="49" dur="2000"/>
                                        <p:tgtEl>
                                          <p:spTgt spid="10"/>
                                        </p:tgtEl>
                                      </p:cBhvr>
                                    </p:animEffect>
                                  </p:childTnLst>
                                </p:cTn>
                              </p:par>
                            </p:childTnLst>
                          </p:cTn>
                        </p:par>
                      </p:childTnLst>
                    </p:cTn>
                  </p:par>
                  <p:par>
                    <p:cTn id="50" fill="hold">
                      <p:stCondLst>
                        <p:cond delay="indefinite"/>
                      </p:stCondLst>
                      <p:childTnLst>
                        <p:par>
                          <p:cTn id="51" fill="hold">
                            <p:stCondLst>
                              <p:cond delay="0"/>
                            </p:stCondLst>
                            <p:childTnLst>
                              <p:par>
                                <p:cTn id="52" presetID="10" presetClass="entr" presetSubtype="0" fill="hold" grpId="0" nodeType="clickEffect">
                                  <p:stCondLst>
                                    <p:cond delay="0"/>
                                  </p:stCondLst>
                                  <p:childTnLst>
                                    <p:set>
                                      <p:cBhvr>
                                        <p:cTn id="53" dur="1" fill="hold">
                                          <p:stCondLst>
                                            <p:cond delay="0"/>
                                          </p:stCondLst>
                                        </p:cTn>
                                        <p:tgtEl>
                                          <p:spTgt spid="27"/>
                                        </p:tgtEl>
                                        <p:attrNameLst>
                                          <p:attrName>style.visibility</p:attrName>
                                        </p:attrNameLst>
                                      </p:cBhvr>
                                      <p:to>
                                        <p:strVal val="visible"/>
                                      </p:to>
                                    </p:set>
                                    <p:animEffect transition="in" filter="fade">
                                      <p:cBhvr>
                                        <p:cTn id="54" dur="500"/>
                                        <p:tgtEl>
                                          <p:spTgt spid="27"/>
                                        </p:tgtEl>
                                      </p:cBhvr>
                                    </p:animEffect>
                                  </p:childTnLst>
                                </p:cTn>
                              </p:par>
                              <p:par>
                                <p:cTn id="55" presetID="10" presetClass="entr" presetSubtype="0" fill="hold" grpId="0" nodeType="withEffect">
                                  <p:stCondLst>
                                    <p:cond delay="0"/>
                                  </p:stCondLst>
                                  <p:childTnLst>
                                    <p:set>
                                      <p:cBhvr>
                                        <p:cTn id="56" dur="1" fill="hold">
                                          <p:stCondLst>
                                            <p:cond delay="0"/>
                                          </p:stCondLst>
                                        </p:cTn>
                                        <p:tgtEl>
                                          <p:spTgt spid="29"/>
                                        </p:tgtEl>
                                        <p:attrNameLst>
                                          <p:attrName>style.visibility</p:attrName>
                                        </p:attrNameLst>
                                      </p:cBhvr>
                                      <p:to>
                                        <p:strVal val="visible"/>
                                      </p:to>
                                    </p:set>
                                    <p:animEffect transition="in" filter="fade">
                                      <p:cBhvr>
                                        <p:cTn id="57" dur="500"/>
                                        <p:tgtEl>
                                          <p:spTgt spid="29"/>
                                        </p:tgtEl>
                                      </p:cBhvr>
                                    </p:animEffect>
                                  </p:childTnLst>
                                </p:cTn>
                              </p:par>
                              <p:par>
                                <p:cTn id="58" presetID="10" presetClass="entr" presetSubtype="0" fill="hold" grpId="0" nodeType="withEffect">
                                  <p:stCondLst>
                                    <p:cond delay="0"/>
                                  </p:stCondLst>
                                  <p:childTnLst>
                                    <p:set>
                                      <p:cBhvr>
                                        <p:cTn id="59" dur="1" fill="hold">
                                          <p:stCondLst>
                                            <p:cond delay="0"/>
                                          </p:stCondLst>
                                        </p:cTn>
                                        <p:tgtEl>
                                          <p:spTgt spid="19"/>
                                        </p:tgtEl>
                                        <p:attrNameLst>
                                          <p:attrName>style.visibility</p:attrName>
                                        </p:attrNameLst>
                                      </p:cBhvr>
                                      <p:to>
                                        <p:strVal val="visible"/>
                                      </p:to>
                                    </p:set>
                                    <p:animEffect transition="in" filter="fade">
                                      <p:cBhvr>
                                        <p:cTn id="60" dur="500"/>
                                        <p:tgtEl>
                                          <p:spTgt spid="19"/>
                                        </p:tgtEl>
                                      </p:cBhvr>
                                    </p:animEffect>
                                  </p:childTnLst>
                                </p:cTn>
                              </p:par>
                            </p:childTnLst>
                          </p:cTn>
                        </p:par>
                      </p:childTnLst>
                    </p:cTn>
                  </p:par>
                  <p:par>
                    <p:cTn id="61" fill="hold">
                      <p:stCondLst>
                        <p:cond delay="indefinite"/>
                      </p:stCondLst>
                      <p:childTnLst>
                        <p:par>
                          <p:cTn id="62" fill="hold">
                            <p:stCondLst>
                              <p:cond delay="0"/>
                            </p:stCondLst>
                            <p:childTnLst>
                              <p:par>
                                <p:cTn id="63" presetID="21" presetClass="entr" presetSubtype="1" fill="hold" grpId="0" nodeType="clickEffect">
                                  <p:stCondLst>
                                    <p:cond delay="0"/>
                                  </p:stCondLst>
                                  <p:childTnLst>
                                    <p:set>
                                      <p:cBhvr>
                                        <p:cTn id="64" dur="1" fill="hold">
                                          <p:stCondLst>
                                            <p:cond delay="0"/>
                                          </p:stCondLst>
                                        </p:cTn>
                                        <p:tgtEl>
                                          <p:spTgt spid="6"/>
                                        </p:tgtEl>
                                        <p:attrNameLst>
                                          <p:attrName>style.visibility</p:attrName>
                                        </p:attrNameLst>
                                      </p:cBhvr>
                                      <p:to>
                                        <p:strVal val="visible"/>
                                      </p:to>
                                    </p:set>
                                    <p:animEffect transition="in" filter="wheel(1)">
                                      <p:cBhvr>
                                        <p:cTn id="65"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10" grpId="0" animBg="1"/>
      <p:bldP spid="15" grpId="0" animBg="1"/>
      <p:bldP spid="22" grpId="0" animBg="1"/>
      <p:bldP spid="23" grpId="0" animBg="1"/>
      <p:bldP spid="24" grpId="0" animBg="1"/>
      <p:bldP spid="25" grpId="0" animBg="1"/>
      <p:bldP spid="26" grpId="0" animBg="1"/>
      <p:bldP spid="27" grpId="0" animBg="1"/>
      <p:bldP spid="29" grpId="0" animBg="1"/>
      <p:bldP spid="18" grpId="0" animBg="1"/>
      <p:bldP spid="19"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90381" y="1429196"/>
            <a:ext cx="8239416" cy="4417619"/>
          </a:xfrm>
          <a:prstGeom prst="rect">
            <a:avLst/>
          </a:prstGeom>
        </p:spPr>
        <p:txBody>
          <a:bodyPr wrap="square">
            <a:spAutoFit/>
          </a:bodyPr>
          <a:lstStyle/>
          <a:p>
            <a:pPr>
              <a:lnSpc>
                <a:spcPct val="110000"/>
              </a:lnSpc>
            </a:pPr>
            <a:r>
              <a:rPr lang="fr-FR" sz="3200" dirty="0">
                <a:latin typeface="Times New Roman"/>
                <a:cs typeface="Times New Roman"/>
              </a:rPr>
              <a:t>Le lendemain matin, le typhon est déjà reparti et il n’y a plus un seul nuage. </a:t>
            </a:r>
            <a:r>
              <a:rPr lang="fr-FR" sz="3200" dirty="0" err="1">
                <a:latin typeface="Times New Roman"/>
                <a:cs typeface="Times New Roman"/>
              </a:rPr>
              <a:t>Hana</a:t>
            </a:r>
            <a:r>
              <a:rPr lang="fr-FR" sz="3200" dirty="0">
                <a:latin typeface="Times New Roman"/>
                <a:cs typeface="Times New Roman"/>
              </a:rPr>
              <a:t> file voir les tomates. Elles ont été un peu secouées, mais elles vont bien. </a:t>
            </a:r>
          </a:p>
          <a:p>
            <a:pPr>
              <a:lnSpc>
                <a:spcPct val="110000"/>
              </a:lnSpc>
            </a:pPr>
            <a:r>
              <a:rPr lang="fr-FR" sz="3200" dirty="0">
                <a:latin typeface="Times New Roman"/>
                <a:cs typeface="Times New Roman"/>
              </a:rPr>
              <a:t>« Avec toute la pluie qu’elles ont reçue et ce beau soleil, elles vont mûrir vite, maintenant, dit Grand-mère. Dans deux jours, tu pourras les goûter. » </a:t>
            </a:r>
          </a:p>
        </p:txBody>
      </p:sp>
      <p:sp>
        <p:nvSpPr>
          <p:cNvPr id="5" name="Ellipse 4"/>
          <p:cNvSpPr/>
          <p:nvPr/>
        </p:nvSpPr>
        <p:spPr>
          <a:xfrm>
            <a:off x="90381" y="3639903"/>
            <a:ext cx="385901" cy="590729"/>
          </a:xfrm>
          <a:prstGeom prst="ellipse">
            <a:avLst/>
          </a:prstGeom>
          <a:solidFill>
            <a:srgbClr val="FF0000">
              <a:alpha val="39000"/>
            </a:srgbClr>
          </a:solidFill>
          <a:ln>
            <a:solidFill>
              <a:srgbClr val="900101"/>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fr-FR"/>
          </a:p>
        </p:txBody>
      </p:sp>
      <p:sp>
        <p:nvSpPr>
          <p:cNvPr id="6" name="Ellipse 5"/>
          <p:cNvSpPr/>
          <p:nvPr/>
        </p:nvSpPr>
        <p:spPr>
          <a:xfrm>
            <a:off x="1295400" y="5291008"/>
            <a:ext cx="385901" cy="590729"/>
          </a:xfrm>
          <a:prstGeom prst="ellipse">
            <a:avLst/>
          </a:prstGeom>
          <a:solidFill>
            <a:srgbClr val="FF0000">
              <a:alpha val="39000"/>
            </a:srgbClr>
          </a:solidFill>
          <a:ln>
            <a:solidFill>
              <a:srgbClr val="900101"/>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fr-FR"/>
          </a:p>
        </p:txBody>
      </p:sp>
      <p:sp>
        <p:nvSpPr>
          <p:cNvPr id="24" name="Rectangle à coins arrondis 23"/>
          <p:cNvSpPr/>
          <p:nvPr/>
        </p:nvSpPr>
        <p:spPr>
          <a:xfrm>
            <a:off x="410324" y="3700444"/>
            <a:ext cx="7875538" cy="492088"/>
          </a:xfrm>
          <a:prstGeom prst="roundRect">
            <a:avLst/>
          </a:prstGeom>
          <a:solidFill>
            <a:srgbClr val="008000">
              <a:alpha val="30000"/>
            </a:srgbClr>
          </a:solidFill>
        </p:spPr>
        <p:style>
          <a:lnRef idx="1">
            <a:schemeClr val="accent2"/>
          </a:lnRef>
          <a:fillRef idx="2">
            <a:schemeClr val="accent2"/>
          </a:fillRef>
          <a:effectRef idx="1">
            <a:schemeClr val="accent2"/>
          </a:effectRef>
          <a:fontRef idx="minor">
            <a:schemeClr val="dk1"/>
          </a:fontRef>
        </p:style>
        <p:txBody>
          <a:bodyPr rtlCol="0" anchor="ctr"/>
          <a:lstStyle/>
          <a:p>
            <a:pPr algn="ctr"/>
            <a:endParaRPr lang="fr-FR"/>
          </a:p>
        </p:txBody>
      </p:sp>
      <p:sp>
        <p:nvSpPr>
          <p:cNvPr id="25" name="Rectangle à coins arrondis 24"/>
          <p:cNvSpPr/>
          <p:nvPr/>
        </p:nvSpPr>
        <p:spPr>
          <a:xfrm>
            <a:off x="90383" y="4230632"/>
            <a:ext cx="6602517" cy="492088"/>
          </a:xfrm>
          <a:prstGeom prst="roundRect">
            <a:avLst/>
          </a:prstGeom>
          <a:solidFill>
            <a:srgbClr val="008000">
              <a:alpha val="30000"/>
            </a:srgbClr>
          </a:solidFill>
        </p:spPr>
        <p:style>
          <a:lnRef idx="1">
            <a:schemeClr val="accent2"/>
          </a:lnRef>
          <a:fillRef idx="2">
            <a:schemeClr val="accent2"/>
          </a:fillRef>
          <a:effectRef idx="1">
            <a:schemeClr val="accent2"/>
          </a:effectRef>
          <a:fontRef idx="minor">
            <a:schemeClr val="dk1"/>
          </a:fontRef>
        </p:style>
        <p:txBody>
          <a:bodyPr rtlCol="0" anchor="ctr"/>
          <a:lstStyle/>
          <a:p>
            <a:pPr algn="ctr"/>
            <a:endParaRPr lang="fr-FR"/>
          </a:p>
        </p:txBody>
      </p:sp>
      <p:sp>
        <p:nvSpPr>
          <p:cNvPr id="27" name="Rectangle à coins arrondis 26"/>
          <p:cNvSpPr/>
          <p:nvPr/>
        </p:nvSpPr>
        <p:spPr>
          <a:xfrm>
            <a:off x="2275698" y="4773520"/>
            <a:ext cx="5217302" cy="492088"/>
          </a:xfrm>
          <a:prstGeom prst="roundRect">
            <a:avLst/>
          </a:prstGeom>
          <a:solidFill>
            <a:srgbClr val="008000">
              <a:alpha val="30000"/>
            </a:srgbClr>
          </a:solidFill>
        </p:spPr>
        <p:style>
          <a:lnRef idx="1">
            <a:schemeClr val="accent2"/>
          </a:lnRef>
          <a:fillRef idx="2">
            <a:schemeClr val="accent2"/>
          </a:fillRef>
          <a:effectRef idx="1">
            <a:schemeClr val="accent2"/>
          </a:effectRef>
          <a:fontRef idx="minor">
            <a:schemeClr val="dk1"/>
          </a:fontRef>
        </p:style>
        <p:txBody>
          <a:bodyPr rtlCol="0" anchor="ctr"/>
          <a:lstStyle/>
          <a:p>
            <a:pPr algn="ctr"/>
            <a:endParaRPr lang="fr-FR"/>
          </a:p>
        </p:txBody>
      </p:sp>
      <p:sp>
        <p:nvSpPr>
          <p:cNvPr id="29" name="Rectangle à coins arrondis 28"/>
          <p:cNvSpPr/>
          <p:nvPr/>
        </p:nvSpPr>
        <p:spPr>
          <a:xfrm>
            <a:off x="90383" y="5324400"/>
            <a:ext cx="1243117" cy="492088"/>
          </a:xfrm>
          <a:prstGeom prst="roundRect">
            <a:avLst/>
          </a:prstGeom>
          <a:solidFill>
            <a:srgbClr val="008000">
              <a:alpha val="30000"/>
            </a:srgbClr>
          </a:solidFill>
        </p:spPr>
        <p:style>
          <a:lnRef idx="1">
            <a:schemeClr val="accent2"/>
          </a:lnRef>
          <a:fillRef idx="2">
            <a:schemeClr val="accent2"/>
          </a:fillRef>
          <a:effectRef idx="1">
            <a:schemeClr val="accent2"/>
          </a:effectRef>
          <a:fontRef idx="minor">
            <a:schemeClr val="dk1"/>
          </a:fontRef>
        </p:style>
        <p:txBody>
          <a:bodyPr rtlCol="0" anchor="ctr"/>
          <a:lstStyle/>
          <a:p>
            <a:pPr algn="ctr"/>
            <a:endParaRPr lang="fr-FR"/>
          </a:p>
        </p:txBody>
      </p:sp>
    </p:spTree>
    <p:extLst>
      <p:ext uri="{BB962C8B-B14F-4D97-AF65-F5344CB8AC3E}">
        <p14:creationId xmlns:p14="http://schemas.microsoft.com/office/powerpoint/2010/main" val="4004156078"/>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heel(1)">
                                      <p:cBhvr>
                                        <p:cTn id="7" dur="20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5"/>
                                        </p:tgtEl>
                                        <p:attrNameLst>
                                          <p:attrName>style.visibility</p:attrName>
                                        </p:attrNameLst>
                                      </p:cBhvr>
                                      <p:to>
                                        <p:strVal val="visible"/>
                                      </p:to>
                                    </p:set>
                                    <p:animEffect transition="in" filter="fade">
                                      <p:cBhvr>
                                        <p:cTn id="12" dur="500"/>
                                        <p:tgtEl>
                                          <p:spTgt spid="25"/>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24"/>
                                        </p:tgtEl>
                                        <p:attrNameLst>
                                          <p:attrName>style.visibility</p:attrName>
                                        </p:attrNameLst>
                                      </p:cBhvr>
                                      <p:to>
                                        <p:strVal val="visible"/>
                                      </p:to>
                                    </p:set>
                                    <p:animEffect transition="in" filter="fade">
                                      <p:cBhvr>
                                        <p:cTn id="15" dur="500"/>
                                        <p:tgtEl>
                                          <p:spTgt spid="24"/>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27"/>
                                        </p:tgtEl>
                                        <p:attrNameLst>
                                          <p:attrName>style.visibility</p:attrName>
                                        </p:attrNameLst>
                                      </p:cBhvr>
                                      <p:to>
                                        <p:strVal val="visible"/>
                                      </p:to>
                                    </p:set>
                                    <p:animEffect transition="in" filter="fade">
                                      <p:cBhvr>
                                        <p:cTn id="20" dur="500"/>
                                        <p:tgtEl>
                                          <p:spTgt spid="27"/>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29"/>
                                        </p:tgtEl>
                                        <p:attrNameLst>
                                          <p:attrName>style.visibility</p:attrName>
                                        </p:attrNameLst>
                                      </p:cBhvr>
                                      <p:to>
                                        <p:strVal val="visible"/>
                                      </p:to>
                                    </p:set>
                                    <p:animEffect transition="in" filter="fade">
                                      <p:cBhvr>
                                        <p:cTn id="23" dur="500"/>
                                        <p:tgtEl>
                                          <p:spTgt spid="29"/>
                                        </p:tgtEl>
                                      </p:cBhvr>
                                    </p:animEffect>
                                  </p:childTnLst>
                                </p:cTn>
                              </p:par>
                            </p:childTnLst>
                          </p:cTn>
                        </p:par>
                      </p:childTnLst>
                    </p:cTn>
                  </p:par>
                  <p:par>
                    <p:cTn id="24" fill="hold">
                      <p:stCondLst>
                        <p:cond delay="indefinite"/>
                      </p:stCondLst>
                      <p:childTnLst>
                        <p:par>
                          <p:cTn id="25" fill="hold">
                            <p:stCondLst>
                              <p:cond delay="0"/>
                            </p:stCondLst>
                            <p:childTnLst>
                              <p:par>
                                <p:cTn id="26" presetID="21" presetClass="entr" presetSubtype="1" fill="hold" grpId="0" nodeType="clickEffect">
                                  <p:stCondLst>
                                    <p:cond delay="0"/>
                                  </p:stCondLst>
                                  <p:childTnLst>
                                    <p:set>
                                      <p:cBhvr>
                                        <p:cTn id="27" dur="1" fill="hold">
                                          <p:stCondLst>
                                            <p:cond delay="0"/>
                                          </p:stCondLst>
                                        </p:cTn>
                                        <p:tgtEl>
                                          <p:spTgt spid="6"/>
                                        </p:tgtEl>
                                        <p:attrNameLst>
                                          <p:attrName>style.visibility</p:attrName>
                                        </p:attrNameLst>
                                      </p:cBhvr>
                                      <p:to>
                                        <p:strVal val="visible"/>
                                      </p:to>
                                    </p:set>
                                    <p:animEffect transition="in" filter="wheel(1)">
                                      <p:cBhvr>
                                        <p:cTn id="28"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24" grpId="0" animBg="1"/>
      <p:bldP spid="25" grpId="0" animBg="1"/>
      <p:bldP spid="27" grpId="0" animBg="1"/>
      <p:bldP spid="29"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90381" y="1429196"/>
            <a:ext cx="8239416" cy="3334246"/>
          </a:xfrm>
          <a:prstGeom prst="rect">
            <a:avLst/>
          </a:prstGeom>
        </p:spPr>
        <p:txBody>
          <a:bodyPr wrap="square">
            <a:spAutoFit/>
          </a:bodyPr>
          <a:lstStyle/>
          <a:p>
            <a:pPr>
              <a:lnSpc>
                <a:spcPct val="110000"/>
              </a:lnSpc>
            </a:pPr>
            <a:r>
              <a:rPr lang="fr-FR" sz="3200" dirty="0">
                <a:latin typeface="Times New Roman"/>
                <a:cs typeface="Times New Roman"/>
              </a:rPr>
              <a:t>Grand-mère avait raison et le grand jour est arrivé. </a:t>
            </a:r>
            <a:r>
              <a:rPr lang="fr-FR" sz="3200" dirty="0" err="1">
                <a:latin typeface="Times New Roman"/>
                <a:cs typeface="Times New Roman"/>
              </a:rPr>
              <a:t>Hana</a:t>
            </a:r>
            <a:r>
              <a:rPr lang="fr-FR" sz="3200" dirty="0">
                <a:latin typeface="Times New Roman"/>
                <a:cs typeface="Times New Roman"/>
              </a:rPr>
              <a:t> cueille délicatement la première tomate. Elle est bien rouge et toute chaude de soleil. </a:t>
            </a:r>
            <a:r>
              <a:rPr lang="fr-FR" sz="3200" dirty="0" err="1">
                <a:latin typeface="Times New Roman"/>
                <a:cs typeface="Times New Roman"/>
              </a:rPr>
              <a:t>Hana</a:t>
            </a:r>
            <a:r>
              <a:rPr lang="fr-FR" sz="3200" dirty="0">
                <a:latin typeface="Times New Roman"/>
                <a:cs typeface="Times New Roman"/>
              </a:rPr>
              <a:t> croque dedans. </a:t>
            </a:r>
          </a:p>
          <a:p>
            <a:pPr>
              <a:lnSpc>
                <a:spcPct val="110000"/>
              </a:lnSpc>
            </a:pPr>
            <a:r>
              <a:rPr lang="fr-FR" sz="3200" dirty="0">
                <a:latin typeface="Times New Roman"/>
                <a:cs typeface="Times New Roman"/>
              </a:rPr>
              <a:t>« </a:t>
            </a:r>
            <a:r>
              <a:rPr lang="fr-FR" sz="3200" dirty="0" err="1">
                <a:latin typeface="Times New Roman"/>
                <a:cs typeface="Times New Roman"/>
              </a:rPr>
              <a:t>Mmmmm</a:t>
            </a:r>
            <a:r>
              <a:rPr lang="fr-FR" sz="3200" dirty="0">
                <a:latin typeface="Times New Roman"/>
                <a:cs typeface="Times New Roman"/>
              </a:rPr>
              <a:t>, Grand-mère, qu’est-ce qu’elle est bonne ! Elle a vraiment le goût de tomate ! »</a:t>
            </a:r>
          </a:p>
        </p:txBody>
      </p:sp>
      <p:sp>
        <p:nvSpPr>
          <p:cNvPr id="5" name="Ellipse 4"/>
          <p:cNvSpPr/>
          <p:nvPr/>
        </p:nvSpPr>
        <p:spPr>
          <a:xfrm>
            <a:off x="90381" y="3639903"/>
            <a:ext cx="385901" cy="590729"/>
          </a:xfrm>
          <a:prstGeom prst="ellipse">
            <a:avLst/>
          </a:prstGeom>
          <a:solidFill>
            <a:srgbClr val="FF0000">
              <a:alpha val="39000"/>
            </a:srgbClr>
          </a:solidFill>
          <a:ln>
            <a:solidFill>
              <a:srgbClr val="900101"/>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fr-FR"/>
          </a:p>
        </p:txBody>
      </p:sp>
      <p:sp>
        <p:nvSpPr>
          <p:cNvPr id="6" name="Ellipse 5"/>
          <p:cNvSpPr/>
          <p:nvPr/>
        </p:nvSpPr>
        <p:spPr>
          <a:xfrm>
            <a:off x="7150100" y="4205232"/>
            <a:ext cx="385901" cy="590729"/>
          </a:xfrm>
          <a:prstGeom prst="ellipse">
            <a:avLst/>
          </a:prstGeom>
          <a:solidFill>
            <a:srgbClr val="FF0000">
              <a:alpha val="39000"/>
            </a:srgbClr>
          </a:solidFill>
          <a:ln>
            <a:solidFill>
              <a:srgbClr val="900101"/>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fr-FR"/>
          </a:p>
        </p:txBody>
      </p:sp>
      <p:sp>
        <p:nvSpPr>
          <p:cNvPr id="9" name="Rectangle à coins arrondis 8"/>
          <p:cNvSpPr/>
          <p:nvPr/>
        </p:nvSpPr>
        <p:spPr>
          <a:xfrm>
            <a:off x="527082" y="3713144"/>
            <a:ext cx="7334885" cy="492088"/>
          </a:xfrm>
          <a:prstGeom prst="roundRect">
            <a:avLst/>
          </a:prstGeom>
          <a:solidFill>
            <a:srgbClr val="92D2DE">
              <a:alpha val="30000"/>
            </a:srgbClr>
          </a:solidFill>
        </p:spPr>
        <p:style>
          <a:lnRef idx="1">
            <a:schemeClr val="accent2"/>
          </a:lnRef>
          <a:fillRef idx="2">
            <a:schemeClr val="accent2"/>
          </a:fillRef>
          <a:effectRef idx="1">
            <a:schemeClr val="accent2"/>
          </a:effectRef>
          <a:fontRef idx="minor">
            <a:schemeClr val="dk1"/>
          </a:fontRef>
        </p:style>
        <p:txBody>
          <a:bodyPr rtlCol="0" anchor="ctr"/>
          <a:lstStyle/>
          <a:p>
            <a:pPr algn="ctr"/>
            <a:endParaRPr lang="fr-FR"/>
          </a:p>
        </p:txBody>
      </p:sp>
      <p:sp>
        <p:nvSpPr>
          <p:cNvPr id="10" name="Rectangle à coins arrondis 9"/>
          <p:cNvSpPr/>
          <p:nvPr/>
        </p:nvSpPr>
        <p:spPr>
          <a:xfrm>
            <a:off x="90380" y="4256032"/>
            <a:ext cx="7059719" cy="492088"/>
          </a:xfrm>
          <a:prstGeom prst="roundRect">
            <a:avLst/>
          </a:prstGeom>
          <a:solidFill>
            <a:srgbClr val="92D2DE">
              <a:alpha val="30000"/>
            </a:srgbClr>
          </a:solidFill>
        </p:spPr>
        <p:style>
          <a:lnRef idx="1">
            <a:schemeClr val="accent2"/>
          </a:lnRef>
          <a:fillRef idx="2">
            <a:schemeClr val="accent2"/>
          </a:fillRef>
          <a:effectRef idx="1">
            <a:schemeClr val="accent2"/>
          </a:effectRef>
          <a:fontRef idx="minor">
            <a:schemeClr val="dk1"/>
          </a:fontRef>
        </p:style>
        <p:txBody>
          <a:bodyPr rtlCol="0" anchor="ctr"/>
          <a:lstStyle/>
          <a:p>
            <a:pPr algn="ctr"/>
            <a:endParaRPr lang="fr-FR"/>
          </a:p>
        </p:txBody>
      </p:sp>
    </p:spTree>
    <p:extLst>
      <p:ext uri="{BB962C8B-B14F-4D97-AF65-F5344CB8AC3E}">
        <p14:creationId xmlns:p14="http://schemas.microsoft.com/office/powerpoint/2010/main" val="4230385719"/>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heel(1)">
                                      <p:cBhvr>
                                        <p:cTn id="7" dur="20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500"/>
                                        <p:tgtEl>
                                          <p:spTgt spid="9"/>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fade">
                                      <p:cBhvr>
                                        <p:cTn id="15" dur="500"/>
                                        <p:tgtEl>
                                          <p:spTgt spid="10"/>
                                        </p:tgtEl>
                                      </p:cBhvr>
                                    </p:animEffect>
                                  </p:childTnLst>
                                </p:cTn>
                              </p:par>
                            </p:childTnLst>
                          </p:cTn>
                        </p:par>
                      </p:childTnLst>
                    </p:cTn>
                  </p:par>
                  <p:par>
                    <p:cTn id="16" fill="hold">
                      <p:stCondLst>
                        <p:cond delay="indefinite"/>
                      </p:stCondLst>
                      <p:childTnLst>
                        <p:par>
                          <p:cTn id="17" fill="hold">
                            <p:stCondLst>
                              <p:cond delay="0"/>
                            </p:stCondLst>
                            <p:childTnLst>
                              <p:par>
                                <p:cTn id="18" presetID="21" presetClass="entr" presetSubtype="1" fill="hold" grpId="0" nodeType="clickEffect">
                                  <p:stCondLst>
                                    <p:cond delay="0"/>
                                  </p:stCondLst>
                                  <p:childTnLst>
                                    <p:set>
                                      <p:cBhvr>
                                        <p:cTn id="19" dur="1" fill="hold">
                                          <p:stCondLst>
                                            <p:cond delay="0"/>
                                          </p:stCondLst>
                                        </p:cTn>
                                        <p:tgtEl>
                                          <p:spTgt spid="6"/>
                                        </p:tgtEl>
                                        <p:attrNameLst>
                                          <p:attrName>style.visibility</p:attrName>
                                        </p:attrNameLst>
                                      </p:cBhvr>
                                      <p:to>
                                        <p:strVal val="visible"/>
                                      </p:to>
                                    </p:set>
                                    <p:animEffect transition="in" filter="wheel(1)">
                                      <p:cBhvr>
                                        <p:cTn id="20"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9" grpId="0" animBg="1"/>
      <p:bldP spid="10"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descr="Numériser 12.jpeg"/>
          <p:cNvPicPr>
            <a:picLocks noChangeAspect="1"/>
          </p:cNvPicPr>
          <p:nvPr/>
        </p:nvPicPr>
        <p:blipFill rotWithShape="1">
          <a:blip r:embed="rId2" cstate="print">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a:ext>
            </a:extLst>
          </a:blip>
          <a:srcRect/>
          <a:stretch/>
        </p:blipFill>
        <p:spPr>
          <a:xfrm>
            <a:off x="3260897" y="3246965"/>
            <a:ext cx="2138446" cy="1481667"/>
          </a:xfrm>
          <a:prstGeom prst="rect">
            <a:avLst/>
          </a:prstGeom>
          <a:ln>
            <a:solidFill>
              <a:srgbClr val="B1A089"/>
            </a:solidFill>
          </a:ln>
        </p:spPr>
      </p:pic>
      <p:sp>
        <p:nvSpPr>
          <p:cNvPr id="3" name="Pensées 2"/>
          <p:cNvSpPr/>
          <p:nvPr/>
        </p:nvSpPr>
        <p:spPr>
          <a:xfrm>
            <a:off x="254000" y="1155698"/>
            <a:ext cx="2772505" cy="2402416"/>
          </a:xfrm>
          <a:prstGeom prst="cloudCallout">
            <a:avLst>
              <a:gd name="adj1" fmla="val 82291"/>
              <a:gd name="adj2" fmla="val 42030"/>
            </a:avLst>
          </a:prstGeom>
          <a:ln w="12700" cmpd="sng"/>
        </p:spPr>
        <p:style>
          <a:lnRef idx="2">
            <a:schemeClr val="dk1"/>
          </a:lnRef>
          <a:fillRef idx="1">
            <a:schemeClr val="lt1"/>
          </a:fillRef>
          <a:effectRef idx="0">
            <a:schemeClr val="dk1"/>
          </a:effectRef>
          <a:fontRef idx="minor">
            <a:schemeClr val="dk1"/>
          </a:fontRef>
        </p:style>
        <p:txBody>
          <a:bodyPr rtlCol="0" anchor="ctr"/>
          <a:lstStyle/>
          <a:p>
            <a:pPr algn="ctr"/>
            <a:endParaRPr lang="fr-FR"/>
          </a:p>
        </p:txBody>
      </p:sp>
      <p:sp>
        <p:nvSpPr>
          <p:cNvPr id="8" name="Pensées 7"/>
          <p:cNvSpPr/>
          <p:nvPr/>
        </p:nvSpPr>
        <p:spPr>
          <a:xfrm>
            <a:off x="5590422" y="656164"/>
            <a:ext cx="2550278" cy="1947335"/>
          </a:xfrm>
          <a:prstGeom prst="cloudCallout">
            <a:avLst>
              <a:gd name="adj1" fmla="val -65983"/>
              <a:gd name="adj2" fmla="val 111610"/>
            </a:avLst>
          </a:prstGeom>
          <a:ln w="12700" cmpd="sng"/>
        </p:spPr>
        <p:style>
          <a:lnRef idx="2">
            <a:schemeClr val="dk1"/>
          </a:lnRef>
          <a:fillRef idx="1">
            <a:schemeClr val="lt1"/>
          </a:fillRef>
          <a:effectRef idx="0">
            <a:schemeClr val="dk1"/>
          </a:effectRef>
          <a:fontRef idx="minor">
            <a:schemeClr val="dk1"/>
          </a:fontRef>
        </p:style>
        <p:txBody>
          <a:bodyPr rtlCol="0" anchor="ctr"/>
          <a:lstStyle/>
          <a:p>
            <a:pPr algn="ctr"/>
            <a:endParaRPr lang="fr-FR"/>
          </a:p>
        </p:txBody>
      </p:sp>
    </p:spTree>
    <p:extLst>
      <p:ext uri="{BB962C8B-B14F-4D97-AF65-F5344CB8AC3E}">
        <p14:creationId xmlns:p14="http://schemas.microsoft.com/office/powerpoint/2010/main" val="12912589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outon d'action : Accueil 1">
            <a:hlinkClick r:id="" action="ppaction://hlinkshowjump?jump=firstslide" highlightClick="1"/>
          </p:cNvPr>
          <p:cNvSpPr/>
          <p:nvPr/>
        </p:nvSpPr>
        <p:spPr>
          <a:xfrm>
            <a:off x="3688131" y="2759685"/>
            <a:ext cx="1147961" cy="1074567"/>
          </a:xfrm>
          <a:prstGeom prst="actionButtonHom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249904197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à coins arrondis 2"/>
          <p:cNvSpPr/>
          <p:nvPr/>
        </p:nvSpPr>
        <p:spPr>
          <a:xfrm>
            <a:off x="90381" y="178003"/>
            <a:ext cx="2831875" cy="586651"/>
          </a:xfrm>
          <a:prstGeom prst="roundRect">
            <a:avLst/>
          </a:prstGeom>
          <a:gradFill flip="none" rotWithShape="1">
            <a:gsLst>
              <a:gs pos="0">
                <a:schemeClr val="accent2"/>
              </a:gs>
              <a:gs pos="100000">
                <a:srgbClr val="FFFFFF"/>
              </a:gs>
            </a:gsLst>
            <a:lin ang="16200000" scaled="0"/>
            <a:tileRect/>
          </a:gradFill>
        </p:spPr>
        <p:style>
          <a:lnRef idx="1">
            <a:schemeClr val="accent2"/>
          </a:lnRef>
          <a:fillRef idx="3">
            <a:schemeClr val="accent2"/>
          </a:fillRef>
          <a:effectRef idx="2">
            <a:schemeClr val="accent2"/>
          </a:effectRef>
          <a:fontRef idx="minor">
            <a:schemeClr val="lt1"/>
          </a:fontRef>
        </p:style>
        <p:txBody>
          <a:bodyPr rtlCol="0" anchor="ctr"/>
          <a:lstStyle/>
          <a:p>
            <a:pPr algn="ctr"/>
            <a:r>
              <a:rPr lang="fr-FR" sz="3200" dirty="0" smtClean="0">
                <a:solidFill>
                  <a:schemeClr val="bg1">
                    <a:lumMod val="50000"/>
                  </a:schemeClr>
                </a:solidFill>
                <a:latin typeface="Comic Sans MS"/>
                <a:cs typeface="Comic Sans MS"/>
              </a:rPr>
              <a:t>Episode </a:t>
            </a:r>
            <a:r>
              <a:rPr lang="fr-FR" sz="3200" dirty="0">
                <a:solidFill>
                  <a:schemeClr val="bg1">
                    <a:lumMod val="50000"/>
                  </a:schemeClr>
                </a:solidFill>
                <a:latin typeface="Comic Sans MS"/>
                <a:cs typeface="Comic Sans MS"/>
              </a:rPr>
              <a:t>4</a:t>
            </a:r>
          </a:p>
        </p:txBody>
      </p:sp>
      <p:sp>
        <p:nvSpPr>
          <p:cNvPr id="4" name="Rectangle 3"/>
          <p:cNvSpPr/>
          <p:nvPr/>
        </p:nvSpPr>
        <p:spPr>
          <a:xfrm>
            <a:off x="41533" y="800581"/>
            <a:ext cx="8239416" cy="6001642"/>
          </a:xfrm>
          <a:prstGeom prst="rect">
            <a:avLst/>
          </a:prstGeom>
        </p:spPr>
        <p:txBody>
          <a:bodyPr wrap="square">
            <a:spAutoFit/>
          </a:bodyPr>
          <a:lstStyle/>
          <a:p>
            <a:r>
              <a:rPr lang="fr-FR" sz="3200" dirty="0">
                <a:latin typeface="Times New Roman"/>
                <a:cs typeface="Times New Roman"/>
              </a:rPr>
              <a:t>Papa et Maman vont arriver bientôt, et </a:t>
            </a:r>
            <a:r>
              <a:rPr lang="fr-FR" sz="3200" dirty="0" err="1">
                <a:latin typeface="Times New Roman"/>
                <a:cs typeface="Times New Roman"/>
              </a:rPr>
              <a:t>Hana</a:t>
            </a:r>
            <a:r>
              <a:rPr lang="fr-FR" sz="3200" dirty="0">
                <a:latin typeface="Times New Roman"/>
                <a:cs typeface="Times New Roman"/>
              </a:rPr>
              <a:t> veut leur faire une surprise. « Je vais les inviter dans mon restaurant. Regarde, Grand-mère, je leur prépare des tomates aux chrysanthèmes. Tu veux bien m’aider ? »</a:t>
            </a:r>
          </a:p>
          <a:p>
            <a:r>
              <a:rPr lang="fr-FR" sz="3200" dirty="0">
                <a:latin typeface="Times New Roman"/>
                <a:cs typeface="Times New Roman"/>
              </a:rPr>
              <a:t>Pour accompagner les tomates d’</a:t>
            </a:r>
            <a:r>
              <a:rPr lang="fr-FR" sz="3200" dirty="0" err="1">
                <a:latin typeface="Times New Roman"/>
                <a:cs typeface="Times New Roman"/>
              </a:rPr>
              <a:t>Hana</a:t>
            </a:r>
            <a:r>
              <a:rPr lang="fr-FR" sz="3200" dirty="0">
                <a:latin typeface="Times New Roman"/>
                <a:cs typeface="Times New Roman"/>
              </a:rPr>
              <a:t>, Grand-mère découpe des carottes, des concombres et des radis en forme de fleur, et des pommes en forme de lapin. </a:t>
            </a:r>
          </a:p>
          <a:p>
            <a:r>
              <a:rPr lang="fr-FR" sz="3200" dirty="0">
                <a:latin typeface="Times New Roman"/>
                <a:cs typeface="Times New Roman"/>
              </a:rPr>
              <a:t>« Grand-mère, comme c’est joli ce que tu fais !</a:t>
            </a:r>
          </a:p>
          <a:p>
            <a:r>
              <a:rPr lang="fr-FR" sz="3200" dirty="0">
                <a:latin typeface="Times New Roman"/>
                <a:cs typeface="Times New Roman"/>
              </a:rPr>
              <a:t>- On ne mange pas seulement avec la bouche mais aussi avec les yeux, ne l’oublie jamais ! »</a:t>
            </a:r>
          </a:p>
        </p:txBody>
      </p:sp>
      <p:sp>
        <p:nvSpPr>
          <p:cNvPr id="5" name="Ellipse 4"/>
          <p:cNvSpPr/>
          <p:nvPr/>
        </p:nvSpPr>
        <p:spPr>
          <a:xfrm>
            <a:off x="3805099" y="1346200"/>
            <a:ext cx="385901" cy="590729"/>
          </a:xfrm>
          <a:prstGeom prst="ellipse">
            <a:avLst/>
          </a:prstGeom>
          <a:solidFill>
            <a:srgbClr val="FF0000">
              <a:alpha val="39000"/>
            </a:srgbClr>
          </a:solidFill>
          <a:ln>
            <a:solidFill>
              <a:srgbClr val="900101"/>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fr-FR"/>
          </a:p>
        </p:txBody>
      </p:sp>
      <p:sp>
        <p:nvSpPr>
          <p:cNvPr id="6" name="Ellipse 5"/>
          <p:cNvSpPr/>
          <p:nvPr/>
        </p:nvSpPr>
        <p:spPr>
          <a:xfrm>
            <a:off x="7459390" y="6211494"/>
            <a:ext cx="385901" cy="590729"/>
          </a:xfrm>
          <a:prstGeom prst="ellipse">
            <a:avLst/>
          </a:prstGeom>
          <a:solidFill>
            <a:srgbClr val="FF0000">
              <a:alpha val="39000"/>
            </a:srgbClr>
          </a:solidFill>
          <a:ln>
            <a:solidFill>
              <a:srgbClr val="900101"/>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fr-FR"/>
          </a:p>
        </p:txBody>
      </p:sp>
      <p:sp>
        <p:nvSpPr>
          <p:cNvPr id="7" name="Ellipse 6"/>
          <p:cNvSpPr/>
          <p:nvPr/>
        </p:nvSpPr>
        <p:spPr>
          <a:xfrm>
            <a:off x="0" y="5872632"/>
            <a:ext cx="385901" cy="314791"/>
          </a:xfrm>
          <a:prstGeom prst="ellipse">
            <a:avLst/>
          </a:prstGeom>
          <a:solidFill>
            <a:srgbClr val="FF0000">
              <a:alpha val="39000"/>
            </a:srgbClr>
          </a:solidFill>
          <a:ln>
            <a:solidFill>
              <a:srgbClr val="900101"/>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fr-FR"/>
          </a:p>
        </p:txBody>
      </p:sp>
      <p:sp>
        <p:nvSpPr>
          <p:cNvPr id="11" name="Rectangle à coins arrondis 10"/>
          <p:cNvSpPr/>
          <p:nvPr/>
        </p:nvSpPr>
        <p:spPr>
          <a:xfrm>
            <a:off x="4152900" y="1308100"/>
            <a:ext cx="3886200" cy="537913"/>
          </a:xfrm>
          <a:prstGeom prst="roundRect">
            <a:avLst/>
          </a:prstGeom>
          <a:solidFill>
            <a:srgbClr val="92D2DE">
              <a:alpha val="30000"/>
            </a:srgbClr>
          </a:solidFill>
        </p:spPr>
        <p:style>
          <a:lnRef idx="1">
            <a:schemeClr val="accent2"/>
          </a:lnRef>
          <a:fillRef idx="2">
            <a:schemeClr val="accent2"/>
          </a:fillRef>
          <a:effectRef idx="1">
            <a:schemeClr val="accent2"/>
          </a:effectRef>
          <a:fontRef idx="minor">
            <a:schemeClr val="dk1"/>
          </a:fontRef>
        </p:style>
        <p:txBody>
          <a:bodyPr rtlCol="0" anchor="ctr"/>
          <a:lstStyle/>
          <a:p>
            <a:pPr algn="ctr"/>
            <a:endParaRPr lang="fr-FR"/>
          </a:p>
        </p:txBody>
      </p:sp>
      <p:sp>
        <p:nvSpPr>
          <p:cNvPr id="12" name="Rectangle à coins arrondis 11"/>
          <p:cNvSpPr/>
          <p:nvPr/>
        </p:nvSpPr>
        <p:spPr>
          <a:xfrm>
            <a:off x="90381" y="2338101"/>
            <a:ext cx="8094897" cy="492088"/>
          </a:xfrm>
          <a:prstGeom prst="roundRect">
            <a:avLst/>
          </a:prstGeom>
          <a:solidFill>
            <a:srgbClr val="92D2DE">
              <a:alpha val="30000"/>
            </a:srgbClr>
          </a:solidFill>
        </p:spPr>
        <p:style>
          <a:lnRef idx="1">
            <a:schemeClr val="accent2"/>
          </a:lnRef>
          <a:fillRef idx="2">
            <a:schemeClr val="accent2"/>
          </a:fillRef>
          <a:effectRef idx="1">
            <a:schemeClr val="accent2"/>
          </a:effectRef>
          <a:fontRef idx="minor">
            <a:schemeClr val="dk1"/>
          </a:fontRef>
        </p:style>
        <p:txBody>
          <a:bodyPr rtlCol="0" anchor="ctr"/>
          <a:lstStyle/>
          <a:p>
            <a:pPr algn="ctr"/>
            <a:endParaRPr lang="fr-FR"/>
          </a:p>
        </p:txBody>
      </p:sp>
      <p:sp>
        <p:nvSpPr>
          <p:cNvPr id="14" name="Rectangle à coins arrondis 13"/>
          <p:cNvSpPr/>
          <p:nvPr/>
        </p:nvSpPr>
        <p:spPr>
          <a:xfrm>
            <a:off x="90380" y="2830189"/>
            <a:ext cx="2436919" cy="492088"/>
          </a:xfrm>
          <a:prstGeom prst="roundRect">
            <a:avLst/>
          </a:prstGeom>
          <a:solidFill>
            <a:srgbClr val="92D2DE">
              <a:alpha val="30000"/>
            </a:srgbClr>
          </a:solidFill>
        </p:spPr>
        <p:style>
          <a:lnRef idx="1">
            <a:schemeClr val="accent2"/>
          </a:lnRef>
          <a:fillRef idx="2">
            <a:schemeClr val="accent2"/>
          </a:fillRef>
          <a:effectRef idx="1">
            <a:schemeClr val="accent2"/>
          </a:effectRef>
          <a:fontRef idx="minor">
            <a:schemeClr val="dk1"/>
          </a:fontRef>
        </p:style>
        <p:txBody>
          <a:bodyPr rtlCol="0" anchor="ctr"/>
          <a:lstStyle/>
          <a:p>
            <a:pPr algn="ctr"/>
            <a:endParaRPr lang="fr-FR"/>
          </a:p>
        </p:txBody>
      </p:sp>
      <p:sp>
        <p:nvSpPr>
          <p:cNvPr id="23" name="Rectangle à coins arrondis 22"/>
          <p:cNvSpPr/>
          <p:nvPr/>
        </p:nvSpPr>
        <p:spPr>
          <a:xfrm>
            <a:off x="364359" y="5756445"/>
            <a:ext cx="7242941" cy="492088"/>
          </a:xfrm>
          <a:prstGeom prst="roundRect">
            <a:avLst/>
          </a:prstGeom>
          <a:solidFill>
            <a:srgbClr val="008000">
              <a:alpha val="30000"/>
            </a:srgbClr>
          </a:solidFill>
        </p:spPr>
        <p:style>
          <a:lnRef idx="1">
            <a:schemeClr val="accent2"/>
          </a:lnRef>
          <a:fillRef idx="2">
            <a:schemeClr val="accent2"/>
          </a:fillRef>
          <a:effectRef idx="1">
            <a:schemeClr val="accent2"/>
          </a:effectRef>
          <a:fontRef idx="minor">
            <a:schemeClr val="dk1"/>
          </a:fontRef>
        </p:style>
        <p:txBody>
          <a:bodyPr rtlCol="0" anchor="ctr"/>
          <a:lstStyle/>
          <a:p>
            <a:pPr algn="ctr"/>
            <a:endParaRPr lang="fr-FR"/>
          </a:p>
        </p:txBody>
      </p:sp>
      <p:sp>
        <p:nvSpPr>
          <p:cNvPr id="24" name="Rectangle à coins arrondis 23"/>
          <p:cNvSpPr/>
          <p:nvPr/>
        </p:nvSpPr>
        <p:spPr>
          <a:xfrm>
            <a:off x="79254" y="6248533"/>
            <a:ext cx="7439145" cy="492088"/>
          </a:xfrm>
          <a:prstGeom prst="roundRect">
            <a:avLst/>
          </a:prstGeom>
          <a:solidFill>
            <a:srgbClr val="008000">
              <a:alpha val="30000"/>
            </a:srgbClr>
          </a:solidFill>
        </p:spPr>
        <p:style>
          <a:lnRef idx="1">
            <a:schemeClr val="accent2"/>
          </a:lnRef>
          <a:fillRef idx="2">
            <a:schemeClr val="accent2"/>
          </a:fillRef>
          <a:effectRef idx="1">
            <a:schemeClr val="accent2"/>
          </a:effectRef>
          <a:fontRef idx="minor">
            <a:schemeClr val="dk1"/>
          </a:fontRef>
        </p:style>
        <p:txBody>
          <a:bodyPr rtlCol="0" anchor="ctr"/>
          <a:lstStyle/>
          <a:p>
            <a:pPr algn="ctr"/>
            <a:endParaRPr lang="fr-FR"/>
          </a:p>
        </p:txBody>
      </p:sp>
      <p:sp>
        <p:nvSpPr>
          <p:cNvPr id="13" name="Rectangle à coins arrondis 12"/>
          <p:cNvSpPr/>
          <p:nvPr/>
        </p:nvSpPr>
        <p:spPr>
          <a:xfrm>
            <a:off x="90381" y="1846013"/>
            <a:ext cx="8094897" cy="492088"/>
          </a:xfrm>
          <a:prstGeom prst="roundRect">
            <a:avLst/>
          </a:prstGeom>
          <a:solidFill>
            <a:srgbClr val="92D2DE">
              <a:alpha val="30000"/>
            </a:srgbClr>
          </a:solidFill>
        </p:spPr>
        <p:style>
          <a:lnRef idx="1">
            <a:schemeClr val="accent2"/>
          </a:lnRef>
          <a:fillRef idx="2">
            <a:schemeClr val="accent2"/>
          </a:fillRef>
          <a:effectRef idx="1">
            <a:schemeClr val="accent2"/>
          </a:effectRef>
          <a:fontRef idx="minor">
            <a:schemeClr val="dk1"/>
          </a:fontRef>
        </p:style>
        <p:txBody>
          <a:bodyPr rtlCol="0" anchor="ctr"/>
          <a:lstStyle/>
          <a:p>
            <a:pPr algn="ctr"/>
            <a:endParaRPr lang="fr-FR"/>
          </a:p>
        </p:txBody>
      </p:sp>
      <p:sp>
        <p:nvSpPr>
          <p:cNvPr id="15" name="Ellipse 14"/>
          <p:cNvSpPr/>
          <p:nvPr/>
        </p:nvSpPr>
        <p:spPr>
          <a:xfrm>
            <a:off x="2501899" y="2803939"/>
            <a:ext cx="385901" cy="590729"/>
          </a:xfrm>
          <a:prstGeom prst="ellipse">
            <a:avLst/>
          </a:prstGeom>
          <a:solidFill>
            <a:srgbClr val="FF0000">
              <a:alpha val="39000"/>
            </a:srgbClr>
          </a:solidFill>
          <a:ln>
            <a:solidFill>
              <a:srgbClr val="900101"/>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fr-FR"/>
          </a:p>
        </p:txBody>
      </p:sp>
      <p:sp>
        <p:nvSpPr>
          <p:cNvPr id="16" name="Rectangle à coins arrondis 15"/>
          <p:cNvSpPr/>
          <p:nvPr/>
        </p:nvSpPr>
        <p:spPr>
          <a:xfrm>
            <a:off x="410324" y="5264357"/>
            <a:ext cx="7485767" cy="492088"/>
          </a:xfrm>
          <a:prstGeom prst="roundRect">
            <a:avLst/>
          </a:prstGeom>
          <a:solidFill>
            <a:srgbClr val="92D2DE">
              <a:alpha val="30000"/>
            </a:srgbClr>
          </a:solidFill>
        </p:spPr>
        <p:style>
          <a:lnRef idx="1">
            <a:schemeClr val="accent2"/>
          </a:lnRef>
          <a:fillRef idx="2">
            <a:schemeClr val="accent2"/>
          </a:fillRef>
          <a:effectRef idx="1">
            <a:schemeClr val="accent2"/>
          </a:effectRef>
          <a:fontRef idx="minor">
            <a:schemeClr val="dk1"/>
          </a:fontRef>
        </p:style>
        <p:txBody>
          <a:bodyPr rtlCol="0" anchor="ctr"/>
          <a:lstStyle/>
          <a:p>
            <a:pPr algn="ctr"/>
            <a:endParaRPr lang="fr-FR"/>
          </a:p>
        </p:txBody>
      </p:sp>
      <p:sp>
        <p:nvSpPr>
          <p:cNvPr id="17" name="Ellipse 16"/>
          <p:cNvSpPr/>
          <p:nvPr/>
        </p:nvSpPr>
        <p:spPr>
          <a:xfrm>
            <a:off x="42789" y="5194884"/>
            <a:ext cx="385901" cy="590729"/>
          </a:xfrm>
          <a:prstGeom prst="ellipse">
            <a:avLst/>
          </a:prstGeom>
          <a:solidFill>
            <a:srgbClr val="FF0000">
              <a:alpha val="39000"/>
            </a:srgbClr>
          </a:solidFill>
          <a:ln>
            <a:solidFill>
              <a:srgbClr val="900101"/>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301490519"/>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heel(1)">
                                      <p:cBhvr>
                                        <p:cTn id="7" dur="20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fade">
                                      <p:cBhvr>
                                        <p:cTn id="12" dur="500"/>
                                        <p:tgtEl>
                                          <p:spTgt spid="12"/>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fade">
                                      <p:cBhvr>
                                        <p:cTn id="15" dur="500"/>
                                        <p:tgtEl>
                                          <p:spTgt spid="13"/>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1"/>
                                        </p:tgtEl>
                                        <p:attrNameLst>
                                          <p:attrName>style.visibility</p:attrName>
                                        </p:attrNameLst>
                                      </p:cBhvr>
                                      <p:to>
                                        <p:strVal val="visible"/>
                                      </p:to>
                                    </p:set>
                                    <p:animEffect transition="in" filter="fade">
                                      <p:cBhvr>
                                        <p:cTn id="18" dur="500"/>
                                        <p:tgtEl>
                                          <p:spTgt spid="11"/>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14"/>
                                        </p:tgtEl>
                                        <p:attrNameLst>
                                          <p:attrName>style.visibility</p:attrName>
                                        </p:attrNameLst>
                                      </p:cBhvr>
                                      <p:to>
                                        <p:strVal val="visible"/>
                                      </p:to>
                                    </p:set>
                                    <p:animEffect transition="in" filter="fade">
                                      <p:cBhvr>
                                        <p:cTn id="21" dur="500"/>
                                        <p:tgtEl>
                                          <p:spTgt spid="14"/>
                                        </p:tgtEl>
                                      </p:cBhvr>
                                    </p:animEffect>
                                  </p:childTnLst>
                                </p:cTn>
                              </p:par>
                            </p:childTnLst>
                          </p:cTn>
                        </p:par>
                      </p:childTnLst>
                    </p:cTn>
                  </p:par>
                  <p:par>
                    <p:cTn id="22" fill="hold">
                      <p:stCondLst>
                        <p:cond delay="indefinite"/>
                      </p:stCondLst>
                      <p:childTnLst>
                        <p:par>
                          <p:cTn id="23" fill="hold">
                            <p:stCondLst>
                              <p:cond delay="0"/>
                            </p:stCondLst>
                            <p:childTnLst>
                              <p:par>
                                <p:cTn id="24" presetID="21" presetClass="entr" presetSubtype="1" fill="hold" grpId="0" nodeType="clickEffect">
                                  <p:stCondLst>
                                    <p:cond delay="0"/>
                                  </p:stCondLst>
                                  <p:childTnLst>
                                    <p:set>
                                      <p:cBhvr>
                                        <p:cTn id="25" dur="1" fill="hold">
                                          <p:stCondLst>
                                            <p:cond delay="0"/>
                                          </p:stCondLst>
                                        </p:cTn>
                                        <p:tgtEl>
                                          <p:spTgt spid="15"/>
                                        </p:tgtEl>
                                        <p:attrNameLst>
                                          <p:attrName>style.visibility</p:attrName>
                                        </p:attrNameLst>
                                      </p:cBhvr>
                                      <p:to>
                                        <p:strVal val="visible"/>
                                      </p:to>
                                    </p:set>
                                    <p:animEffect transition="in" filter="wheel(1)">
                                      <p:cBhvr>
                                        <p:cTn id="26" dur="2000"/>
                                        <p:tgtEl>
                                          <p:spTgt spid="15"/>
                                        </p:tgtEl>
                                      </p:cBhvr>
                                    </p:animEffect>
                                  </p:childTnLst>
                                </p:cTn>
                              </p:par>
                            </p:childTnLst>
                          </p:cTn>
                        </p:par>
                      </p:childTnLst>
                    </p:cTn>
                  </p:par>
                  <p:par>
                    <p:cTn id="27" fill="hold">
                      <p:stCondLst>
                        <p:cond delay="indefinite"/>
                      </p:stCondLst>
                      <p:childTnLst>
                        <p:par>
                          <p:cTn id="28" fill="hold">
                            <p:stCondLst>
                              <p:cond delay="0"/>
                            </p:stCondLst>
                            <p:childTnLst>
                              <p:par>
                                <p:cTn id="29" presetID="21" presetClass="entr" presetSubtype="1" fill="hold" grpId="0" nodeType="clickEffect">
                                  <p:stCondLst>
                                    <p:cond delay="0"/>
                                  </p:stCondLst>
                                  <p:childTnLst>
                                    <p:set>
                                      <p:cBhvr>
                                        <p:cTn id="30" dur="1" fill="hold">
                                          <p:stCondLst>
                                            <p:cond delay="0"/>
                                          </p:stCondLst>
                                        </p:cTn>
                                        <p:tgtEl>
                                          <p:spTgt spid="17"/>
                                        </p:tgtEl>
                                        <p:attrNameLst>
                                          <p:attrName>style.visibility</p:attrName>
                                        </p:attrNameLst>
                                      </p:cBhvr>
                                      <p:to>
                                        <p:strVal val="visible"/>
                                      </p:to>
                                    </p:set>
                                    <p:animEffect transition="in" filter="wheel(1)">
                                      <p:cBhvr>
                                        <p:cTn id="31" dur="2000"/>
                                        <p:tgtEl>
                                          <p:spTgt spid="17"/>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grpId="0" nodeType="clickEffect">
                                  <p:stCondLst>
                                    <p:cond delay="0"/>
                                  </p:stCondLst>
                                  <p:childTnLst>
                                    <p:set>
                                      <p:cBhvr>
                                        <p:cTn id="35" dur="1" fill="hold">
                                          <p:stCondLst>
                                            <p:cond delay="0"/>
                                          </p:stCondLst>
                                        </p:cTn>
                                        <p:tgtEl>
                                          <p:spTgt spid="16"/>
                                        </p:tgtEl>
                                        <p:attrNameLst>
                                          <p:attrName>style.visibility</p:attrName>
                                        </p:attrNameLst>
                                      </p:cBhvr>
                                      <p:to>
                                        <p:strVal val="visible"/>
                                      </p:to>
                                    </p:set>
                                    <p:animEffect transition="in" filter="fade">
                                      <p:cBhvr>
                                        <p:cTn id="36" dur="500"/>
                                        <p:tgtEl>
                                          <p:spTgt spid="16"/>
                                        </p:tgtEl>
                                      </p:cBhvr>
                                    </p:animEffect>
                                  </p:childTnLst>
                                </p:cTn>
                              </p:par>
                            </p:childTnLst>
                          </p:cTn>
                        </p:par>
                      </p:childTnLst>
                    </p:cTn>
                  </p:par>
                  <p:par>
                    <p:cTn id="37" fill="hold">
                      <p:stCondLst>
                        <p:cond delay="indefinite"/>
                      </p:stCondLst>
                      <p:childTnLst>
                        <p:par>
                          <p:cTn id="38" fill="hold">
                            <p:stCondLst>
                              <p:cond delay="0"/>
                            </p:stCondLst>
                            <p:childTnLst>
                              <p:par>
                                <p:cTn id="39" presetID="21" presetClass="entr" presetSubtype="1" fill="hold" grpId="0" nodeType="clickEffect">
                                  <p:stCondLst>
                                    <p:cond delay="0"/>
                                  </p:stCondLst>
                                  <p:childTnLst>
                                    <p:set>
                                      <p:cBhvr>
                                        <p:cTn id="40" dur="1" fill="hold">
                                          <p:stCondLst>
                                            <p:cond delay="0"/>
                                          </p:stCondLst>
                                        </p:cTn>
                                        <p:tgtEl>
                                          <p:spTgt spid="7"/>
                                        </p:tgtEl>
                                        <p:attrNameLst>
                                          <p:attrName>style.visibility</p:attrName>
                                        </p:attrNameLst>
                                      </p:cBhvr>
                                      <p:to>
                                        <p:strVal val="visible"/>
                                      </p:to>
                                    </p:set>
                                    <p:animEffect transition="in" filter="wheel(1)">
                                      <p:cBhvr>
                                        <p:cTn id="41" dur="2000"/>
                                        <p:tgtEl>
                                          <p:spTgt spid="7"/>
                                        </p:tgtEl>
                                      </p:cBhvr>
                                    </p:animEffect>
                                  </p:childTnLst>
                                </p:cTn>
                              </p:par>
                            </p:childTnLst>
                          </p:cTn>
                        </p:par>
                      </p:childTnLst>
                    </p:cTn>
                  </p:par>
                  <p:par>
                    <p:cTn id="42" fill="hold">
                      <p:stCondLst>
                        <p:cond delay="indefinite"/>
                      </p:stCondLst>
                      <p:childTnLst>
                        <p:par>
                          <p:cTn id="43" fill="hold">
                            <p:stCondLst>
                              <p:cond delay="0"/>
                            </p:stCondLst>
                            <p:childTnLst>
                              <p:par>
                                <p:cTn id="44" presetID="10" presetClass="entr" presetSubtype="0" fill="hold" grpId="0" nodeType="clickEffect">
                                  <p:stCondLst>
                                    <p:cond delay="0"/>
                                  </p:stCondLst>
                                  <p:childTnLst>
                                    <p:set>
                                      <p:cBhvr>
                                        <p:cTn id="45" dur="1" fill="hold">
                                          <p:stCondLst>
                                            <p:cond delay="0"/>
                                          </p:stCondLst>
                                        </p:cTn>
                                        <p:tgtEl>
                                          <p:spTgt spid="23"/>
                                        </p:tgtEl>
                                        <p:attrNameLst>
                                          <p:attrName>style.visibility</p:attrName>
                                        </p:attrNameLst>
                                      </p:cBhvr>
                                      <p:to>
                                        <p:strVal val="visible"/>
                                      </p:to>
                                    </p:set>
                                    <p:animEffect transition="in" filter="fade">
                                      <p:cBhvr>
                                        <p:cTn id="46" dur="500"/>
                                        <p:tgtEl>
                                          <p:spTgt spid="23"/>
                                        </p:tgtEl>
                                      </p:cBhvr>
                                    </p:animEffect>
                                  </p:childTnLst>
                                </p:cTn>
                              </p:par>
                              <p:par>
                                <p:cTn id="47" presetID="10" presetClass="entr" presetSubtype="0" fill="hold" grpId="0" nodeType="withEffect">
                                  <p:stCondLst>
                                    <p:cond delay="0"/>
                                  </p:stCondLst>
                                  <p:childTnLst>
                                    <p:set>
                                      <p:cBhvr>
                                        <p:cTn id="48" dur="1" fill="hold">
                                          <p:stCondLst>
                                            <p:cond delay="0"/>
                                          </p:stCondLst>
                                        </p:cTn>
                                        <p:tgtEl>
                                          <p:spTgt spid="24"/>
                                        </p:tgtEl>
                                        <p:attrNameLst>
                                          <p:attrName>style.visibility</p:attrName>
                                        </p:attrNameLst>
                                      </p:cBhvr>
                                      <p:to>
                                        <p:strVal val="visible"/>
                                      </p:to>
                                    </p:set>
                                    <p:animEffect transition="in" filter="fade">
                                      <p:cBhvr>
                                        <p:cTn id="49" dur="500"/>
                                        <p:tgtEl>
                                          <p:spTgt spid="24"/>
                                        </p:tgtEl>
                                      </p:cBhvr>
                                    </p:animEffect>
                                  </p:childTnLst>
                                </p:cTn>
                              </p:par>
                            </p:childTnLst>
                          </p:cTn>
                        </p:par>
                      </p:childTnLst>
                    </p:cTn>
                  </p:par>
                  <p:par>
                    <p:cTn id="50" fill="hold">
                      <p:stCondLst>
                        <p:cond delay="indefinite"/>
                      </p:stCondLst>
                      <p:childTnLst>
                        <p:par>
                          <p:cTn id="51" fill="hold">
                            <p:stCondLst>
                              <p:cond delay="0"/>
                            </p:stCondLst>
                            <p:childTnLst>
                              <p:par>
                                <p:cTn id="52" presetID="21" presetClass="entr" presetSubtype="1" fill="hold" grpId="0" nodeType="clickEffect">
                                  <p:stCondLst>
                                    <p:cond delay="0"/>
                                  </p:stCondLst>
                                  <p:childTnLst>
                                    <p:set>
                                      <p:cBhvr>
                                        <p:cTn id="53" dur="1" fill="hold">
                                          <p:stCondLst>
                                            <p:cond delay="0"/>
                                          </p:stCondLst>
                                        </p:cTn>
                                        <p:tgtEl>
                                          <p:spTgt spid="6"/>
                                        </p:tgtEl>
                                        <p:attrNameLst>
                                          <p:attrName>style.visibility</p:attrName>
                                        </p:attrNameLst>
                                      </p:cBhvr>
                                      <p:to>
                                        <p:strVal val="visible"/>
                                      </p:to>
                                    </p:set>
                                    <p:animEffect transition="in" filter="wheel(1)">
                                      <p:cBhvr>
                                        <p:cTn id="54"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11" grpId="0" animBg="1"/>
      <p:bldP spid="12" grpId="0" animBg="1"/>
      <p:bldP spid="14" grpId="0" animBg="1"/>
      <p:bldP spid="23" grpId="0" animBg="1"/>
      <p:bldP spid="24" grpId="0" animBg="1"/>
      <p:bldP spid="13" grpId="0" animBg="1"/>
      <p:bldP spid="15" grpId="0" animBg="1"/>
      <p:bldP spid="16" grpId="0" animBg="1"/>
      <p:bldP spid="17"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90381" y="246823"/>
            <a:ext cx="8239416" cy="6555642"/>
          </a:xfrm>
          <a:prstGeom prst="rect">
            <a:avLst/>
          </a:prstGeom>
        </p:spPr>
        <p:txBody>
          <a:bodyPr wrap="square">
            <a:spAutoFit/>
          </a:bodyPr>
          <a:lstStyle/>
          <a:p>
            <a:r>
              <a:rPr lang="fr-FR" sz="2800" dirty="0">
                <a:latin typeface="Times New Roman"/>
                <a:cs typeface="Times New Roman"/>
              </a:rPr>
              <a:t>Papa et Maman sont là. </a:t>
            </a:r>
            <a:r>
              <a:rPr lang="fr-FR" sz="2800" dirty="0" err="1">
                <a:latin typeface="Times New Roman"/>
                <a:cs typeface="Times New Roman"/>
              </a:rPr>
              <a:t>Hana</a:t>
            </a:r>
            <a:r>
              <a:rPr lang="fr-FR" sz="2800" dirty="0">
                <a:latin typeface="Times New Roman"/>
                <a:cs typeface="Times New Roman"/>
              </a:rPr>
              <a:t> s’incline cérémonieusement pour recevoir ses invités. « Bienvenue dans mon restaurant pour la fête de la tomate.</a:t>
            </a:r>
          </a:p>
          <a:p>
            <a:r>
              <a:rPr lang="fr-FR" sz="2800" dirty="0">
                <a:latin typeface="Times New Roman"/>
                <a:cs typeface="Times New Roman"/>
              </a:rPr>
              <a:t>- Je vous remercie de votre chaleureuse invitation, répond Maman avec sérieux. </a:t>
            </a:r>
          </a:p>
          <a:p>
            <a:r>
              <a:rPr lang="fr-FR" sz="2800" dirty="0">
                <a:latin typeface="Times New Roman"/>
                <a:cs typeface="Times New Roman"/>
              </a:rPr>
              <a:t>- Papa, tu te souviens de la plante qu’on avait achetée devant le supermarché ? </a:t>
            </a:r>
          </a:p>
          <a:p>
            <a:r>
              <a:rPr lang="fr-FR" sz="2800" dirty="0">
                <a:latin typeface="Times New Roman"/>
                <a:cs typeface="Times New Roman"/>
              </a:rPr>
              <a:t>- Je m’en souviens.</a:t>
            </a:r>
          </a:p>
          <a:p>
            <a:r>
              <a:rPr lang="fr-FR" sz="2800" dirty="0">
                <a:latin typeface="Times New Roman"/>
                <a:cs typeface="Times New Roman"/>
              </a:rPr>
              <a:t>- Eh bien, c’est elle qui a donné ces tomates. </a:t>
            </a:r>
          </a:p>
          <a:p>
            <a:r>
              <a:rPr lang="fr-FR" sz="2800" dirty="0">
                <a:latin typeface="Times New Roman"/>
                <a:cs typeface="Times New Roman"/>
              </a:rPr>
              <a:t>- Elles sont succulentes ! Tu as vraiment la main verte ! »</a:t>
            </a:r>
          </a:p>
          <a:p>
            <a:r>
              <a:rPr lang="fr-FR" sz="2800" dirty="0">
                <a:latin typeface="Times New Roman"/>
                <a:cs typeface="Times New Roman"/>
              </a:rPr>
              <a:t>Grand-mère apporte de délicieux sushis qu’elle a préparé pour la fête. </a:t>
            </a:r>
          </a:p>
          <a:p>
            <a:r>
              <a:rPr lang="fr-FR" sz="2800" dirty="0">
                <a:latin typeface="Times New Roman"/>
                <a:cs typeface="Times New Roman"/>
              </a:rPr>
              <a:t>« Chouette, dit </a:t>
            </a:r>
            <a:r>
              <a:rPr lang="fr-FR" sz="2800" dirty="0" err="1">
                <a:latin typeface="Times New Roman"/>
                <a:cs typeface="Times New Roman"/>
              </a:rPr>
              <a:t>Hana</a:t>
            </a:r>
            <a:r>
              <a:rPr lang="fr-FR" sz="2800" dirty="0">
                <a:latin typeface="Times New Roman"/>
                <a:cs typeface="Times New Roman"/>
              </a:rPr>
              <a:t>, j’avais encore un petit creux </a:t>
            </a:r>
            <a:r>
              <a:rPr lang="fr-FR" sz="2800" dirty="0" smtClean="0">
                <a:latin typeface="Times New Roman"/>
                <a:cs typeface="Times New Roman"/>
              </a:rPr>
              <a:t>! »</a:t>
            </a:r>
            <a:endParaRPr lang="fr-FR" sz="2800" dirty="0">
              <a:latin typeface="Times New Roman"/>
              <a:cs typeface="Times New Roman"/>
            </a:endParaRPr>
          </a:p>
        </p:txBody>
      </p:sp>
      <p:sp>
        <p:nvSpPr>
          <p:cNvPr id="5" name="Ellipse 4"/>
          <p:cNvSpPr/>
          <p:nvPr/>
        </p:nvSpPr>
        <p:spPr>
          <a:xfrm>
            <a:off x="115780" y="1194621"/>
            <a:ext cx="324000" cy="431999"/>
          </a:xfrm>
          <a:prstGeom prst="ellipse">
            <a:avLst/>
          </a:prstGeom>
          <a:solidFill>
            <a:srgbClr val="FF0000">
              <a:alpha val="39000"/>
            </a:srgbClr>
          </a:solidFill>
          <a:ln>
            <a:solidFill>
              <a:srgbClr val="900101"/>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fr-FR"/>
          </a:p>
        </p:txBody>
      </p:sp>
      <p:sp>
        <p:nvSpPr>
          <p:cNvPr id="7" name="Ellipse 6"/>
          <p:cNvSpPr/>
          <p:nvPr/>
        </p:nvSpPr>
        <p:spPr>
          <a:xfrm>
            <a:off x="51511" y="2125313"/>
            <a:ext cx="360000" cy="287999"/>
          </a:xfrm>
          <a:prstGeom prst="ellipse">
            <a:avLst/>
          </a:prstGeom>
          <a:solidFill>
            <a:srgbClr val="FF0000">
              <a:alpha val="39000"/>
            </a:srgbClr>
          </a:solidFill>
          <a:ln>
            <a:solidFill>
              <a:srgbClr val="900101"/>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fr-FR"/>
          </a:p>
        </p:txBody>
      </p:sp>
      <p:sp>
        <p:nvSpPr>
          <p:cNvPr id="15" name="Rectangle à coins arrondis 14"/>
          <p:cNvSpPr/>
          <p:nvPr/>
        </p:nvSpPr>
        <p:spPr>
          <a:xfrm>
            <a:off x="373466" y="2869870"/>
            <a:ext cx="7525934" cy="431999"/>
          </a:xfrm>
          <a:prstGeom prst="roundRect">
            <a:avLst/>
          </a:prstGeom>
          <a:solidFill>
            <a:srgbClr val="92D2DE">
              <a:alpha val="30000"/>
            </a:srgbClr>
          </a:solidFill>
        </p:spPr>
        <p:style>
          <a:lnRef idx="1">
            <a:schemeClr val="accent2"/>
          </a:lnRef>
          <a:fillRef idx="2">
            <a:schemeClr val="accent2"/>
          </a:fillRef>
          <a:effectRef idx="1">
            <a:schemeClr val="accent2"/>
          </a:effectRef>
          <a:fontRef idx="minor">
            <a:schemeClr val="dk1"/>
          </a:fontRef>
        </p:style>
        <p:txBody>
          <a:bodyPr rtlCol="0" anchor="ctr"/>
          <a:lstStyle/>
          <a:p>
            <a:pPr algn="ctr"/>
            <a:endParaRPr lang="fr-FR"/>
          </a:p>
        </p:txBody>
      </p:sp>
      <p:sp>
        <p:nvSpPr>
          <p:cNvPr id="22" name="Rectangle à coins arrondis 21"/>
          <p:cNvSpPr/>
          <p:nvPr/>
        </p:nvSpPr>
        <p:spPr>
          <a:xfrm>
            <a:off x="424543" y="1194621"/>
            <a:ext cx="7787528" cy="431999"/>
          </a:xfrm>
          <a:prstGeom prst="roundRect">
            <a:avLst/>
          </a:prstGeom>
          <a:solidFill>
            <a:srgbClr val="92D2DE">
              <a:alpha val="30000"/>
            </a:srgbClr>
          </a:solidFill>
        </p:spPr>
        <p:style>
          <a:lnRef idx="1">
            <a:schemeClr val="accent2"/>
          </a:lnRef>
          <a:fillRef idx="2">
            <a:schemeClr val="accent2"/>
          </a:fillRef>
          <a:effectRef idx="1">
            <a:schemeClr val="accent2"/>
          </a:effectRef>
          <a:fontRef idx="minor">
            <a:schemeClr val="dk1"/>
          </a:fontRef>
        </p:style>
        <p:txBody>
          <a:bodyPr rtlCol="0" anchor="ctr"/>
          <a:lstStyle/>
          <a:p>
            <a:pPr algn="ctr"/>
            <a:endParaRPr lang="fr-FR"/>
          </a:p>
        </p:txBody>
      </p:sp>
      <p:sp>
        <p:nvSpPr>
          <p:cNvPr id="23" name="Rectangle à coins arrondis 22"/>
          <p:cNvSpPr/>
          <p:nvPr/>
        </p:nvSpPr>
        <p:spPr>
          <a:xfrm>
            <a:off x="90383" y="1626621"/>
            <a:ext cx="1255817" cy="395998"/>
          </a:xfrm>
          <a:prstGeom prst="roundRect">
            <a:avLst/>
          </a:prstGeom>
          <a:solidFill>
            <a:srgbClr val="92D2DE">
              <a:alpha val="30000"/>
            </a:srgbClr>
          </a:solidFill>
        </p:spPr>
        <p:style>
          <a:lnRef idx="1">
            <a:schemeClr val="accent2"/>
          </a:lnRef>
          <a:fillRef idx="2">
            <a:schemeClr val="accent2"/>
          </a:fillRef>
          <a:effectRef idx="1">
            <a:schemeClr val="accent2"/>
          </a:effectRef>
          <a:fontRef idx="minor">
            <a:schemeClr val="dk1"/>
          </a:fontRef>
        </p:style>
        <p:txBody>
          <a:bodyPr rtlCol="0" anchor="ctr"/>
          <a:lstStyle/>
          <a:p>
            <a:pPr algn="ctr"/>
            <a:endParaRPr lang="fr-FR"/>
          </a:p>
        </p:txBody>
      </p:sp>
      <p:sp>
        <p:nvSpPr>
          <p:cNvPr id="18" name="Rectangle à coins arrondis 17"/>
          <p:cNvSpPr/>
          <p:nvPr/>
        </p:nvSpPr>
        <p:spPr>
          <a:xfrm>
            <a:off x="90380" y="3314880"/>
            <a:ext cx="3592620" cy="432000"/>
          </a:xfrm>
          <a:prstGeom prst="roundRect">
            <a:avLst/>
          </a:prstGeom>
          <a:solidFill>
            <a:srgbClr val="92D2DE">
              <a:alpha val="30000"/>
            </a:srgbClr>
          </a:solidFill>
        </p:spPr>
        <p:style>
          <a:lnRef idx="1">
            <a:schemeClr val="accent2"/>
          </a:lnRef>
          <a:fillRef idx="2">
            <a:schemeClr val="accent2"/>
          </a:fillRef>
          <a:effectRef idx="1">
            <a:schemeClr val="accent2"/>
          </a:effectRef>
          <a:fontRef idx="minor">
            <a:schemeClr val="dk1"/>
          </a:fontRef>
        </p:style>
        <p:txBody>
          <a:bodyPr rtlCol="0" anchor="ctr"/>
          <a:lstStyle/>
          <a:p>
            <a:pPr algn="ctr"/>
            <a:endParaRPr lang="fr-FR"/>
          </a:p>
        </p:txBody>
      </p:sp>
      <p:sp>
        <p:nvSpPr>
          <p:cNvPr id="20" name="Rectangle à coins arrondis 19"/>
          <p:cNvSpPr/>
          <p:nvPr/>
        </p:nvSpPr>
        <p:spPr>
          <a:xfrm>
            <a:off x="373467" y="2035320"/>
            <a:ext cx="7030634" cy="431999"/>
          </a:xfrm>
          <a:prstGeom prst="roundRect">
            <a:avLst/>
          </a:prstGeom>
          <a:solidFill>
            <a:srgbClr val="FFFF00">
              <a:alpha val="30000"/>
            </a:srgbClr>
          </a:solidFill>
          <a:ln>
            <a:solidFill>
              <a:schemeClr val="accent3">
                <a:lumMod val="75000"/>
              </a:schemeClr>
            </a:solidFill>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fr-FR"/>
          </a:p>
        </p:txBody>
      </p:sp>
      <p:sp>
        <p:nvSpPr>
          <p:cNvPr id="21" name="Ellipse 20"/>
          <p:cNvSpPr/>
          <p:nvPr/>
        </p:nvSpPr>
        <p:spPr>
          <a:xfrm>
            <a:off x="64211" y="2976082"/>
            <a:ext cx="360000" cy="287999"/>
          </a:xfrm>
          <a:prstGeom prst="ellipse">
            <a:avLst/>
          </a:prstGeom>
          <a:solidFill>
            <a:srgbClr val="FF0000">
              <a:alpha val="39000"/>
            </a:srgbClr>
          </a:solidFill>
          <a:ln>
            <a:solidFill>
              <a:srgbClr val="900101"/>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fr-FR"/>
          </a:p>
        </p:txBody>
      </p:sp>
      <p:sp>
        <p:nvSpPr>
          <p:cNvPr id="28" name="Ellipse 27"/>
          <p:cNvSpPr/>
          <p:nvPr/>
        </p:nvSpPr>
        <p:spPr>
          <a:xfrm>
            <a:off x="51511" y="3826982"/>
            <a:ext cx="360000" cy="287999"/>
          </a:xfrm>
          <a:prstGeom prst="ellipse">
            <a:avLst/>
          </a:prstGeom>
          <a:solidFill>
            <a:srgbClr val="FF0000">
              <a:alpha val="39000"/>
            </a:srgbClr>
          </a:solidFill>
          <a:ln>
            <a:solidFill>
              <a:srgbClr val="900101"/>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fr-FR"/>
          </a:p>
        </p:txBody>
      </p:sp>
      <p:sp>
        <p:nvSpPr>
          <p:cNvPr id="30" name="Rectangle à coins arrondis 29"/>
          <p:cNvSpPr/>
          <p:nvPr/>
        </p:nvSpPr>
        <p:spPr>
          <a:xfrm>
            <a:off x="411511" y="3746880"/>
            <a:ext cx="2649189" cy="432000"/>
          </a:xfrm>
          <a:prstGeom prst="roundRect">
            <a:avLst/>
          </a:prstGeom>
          <a:solidFill>
            <a:schemeClr val="accent5">
              <a:lumMod val="75000"/>
              <a:alpha val="30000"/>
            </a:schemeClr>
          </a:solidFill>
          <a:ln>
            <a:solidFill>
              <a:schemeClr val="accent5"/>
            </a:solidFill>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fr-FR"/>
          </a:p>
        </p:txBody>
      </p:sp>
      <p:sp>
        <p:nvSpPr>
          <p:cNvPr id="31" name="Rectangle à coins arrondis 30"/>
          <p:cNvSpPr/>
          <p:nvPr/>
        </p:nvSpPr>
        <p:spPr>
          <a:xfrm>
            <a:off x="373466" y="4178880"/>
            <a:ext cx="6243234" cy="431999"/>
          </a:xfrm>
          <a:prstGeom prst="roundRect">
            <a:avLst/>
          </a:prstGeom>
          <a:solidFill>
            <a:srgbClr val="92D2DE">
              <a:alpha val="30000"/>
            </a:srgbClr>
          </a:solidFill>
        </p:spPr>
        <p:style>
          <a:lnRef idx="1">
            <a:schemeClr val="accent2"/>
          </a:lnRef>
          <a:fillRef idx="2">
            <a:schemeClr val="accent2"/>
          </a:fillRef>
          <a:effectRef idx="1">
            <a:schemeClr val="accent2"/>
          </a:effectRef>
          <a:fontRef idx="minor">
            <a:schemeClr val="dk1"/>
          </a:fontRef>
        </p:style>
        <p:txBody>
          <a:bodyPr rtlCol="0" anchor="ctr"/>
          <a:lstStyle/>
          <a:p>
            <a:pPr algn="ctr"/>
            <a:endParaRPr lang="fr-FR"/>
          </a:p>
        </p:txBody>
      </p:sp>
      <p:sp>
        <p:nvSpPr>
          <p:cNvPr id="32" name="Rectangle à coins arrondis 31"/>
          <p:cNvSpPr/>
          <p:nvPr/>
        </p:nvSpPr>
        <p:spPr>
          <a:xfrm>
            <a:off x="373466" y="4610879"/>
            <a:ext cx="6890934" cy="432000"/>
          </a:xfrm>
          <a:prstGeom prst="roundRect">
            <a:avLst/>
          </a:prstGeom>
          <a:solidFill>
            <a:schemeClr val="accent5">
              <a:lumMod val="75000"/>
              <a:alpha val="30000"/>
            </a:schemeClr>
          </a:solidFill>
          <a:ln>
            <a:solidFill>
              <a:schemeClr val="accent5"/>
            </a:solidFill>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fr-FR"/>
          </a:p>
        </p:txBody>
      </p:sp>
      <p:sp>
        <p:nvSpPr>
          <p:cNvPr id="33" name="Rectangle à coins arrondis 32"/>
          <p:cNvSpPr/>
          <p:nvPr/>
        </p:nvSpPr>
        <p:spPr>
          <a:xfrm>
            <a:off x="90383" y="5042879"/>
            <a:ext cx="1052617" cy="432000"/>
          </a:xfrm>
          <a:prstGeom prst="roundRect">
            <a:avLst/>
          </a:prstGeom>
          <a:solidFill>
            <a:schemeClr val="accent5">
              <a:lumMod val="75000"/>
              <a:alpha val="30000"/>
            </a:schemeClr>
          </a:solidFill>
          <a:ln>
            <a:solidFill>
              <a:schemeClr val="accent5"/>
            </a:solidFill>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fr-FR"/>
          </a:p>
        </p:txBody>
      </p:sp>
      <p:sp>
        <p:nvSpPr>
          <p:cNvPr id="34" name="Ellipse 33"/>
          <p:cNvSpPr/>
          <p:nvPr/>
        </p:nvSpPr>
        <p:spPr>
          <a:xfrm>
            <a:off x="1117600" y="5042880"/>
            <a:ext cx="324000" cy="431999"/>
          </a:xfrm>
          <a:prstGeom prst="ellipse">
            <a:avLst/>
          </a:prstGeom>
          <a:solidFill>
            <a:srgbClr val="FF0000">
              <a:alpha val="39000"/>
            </a:srgbClr>
          </a:solidFill>
          <a:ln>
            <a:solidFill>
              <a:srgbClr val="900101"/>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fr-FR"/>
          </a:p>
        </p:txBody>
      </p:sp>
      <p:sp>
        <p:nvSpPr>
          <p:cNvPr id="35" name="Ellipse 34"/>
          <p:cNvSpPr/>
          <p:nvPr/>
        </p:nvSpPr>
        <p:spPr>
          <a:xfrm>
            <a:off x="108191" y="6333387"/>
            <a:ext cx="324000" cy="431999"/>
          </a:xfrm>
          <a:prstGeom prst="ellipse">
            <a:avLst/>
          </a:prstGeom>
          <a:solidFill>
            <a:srgbClr val="FF0000">
              <a:alpha val="39000"/>
            </a:srgbClr>
          </a:solidFill>
          <a:ln>
            <a:solidFill>
              <a:srgbClr val="900101"/>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fr-FR"/>
          </a:p>
        </p:txBody>
      </p:sp>
      <p:sp>
        <p:nvSpPr>
          <p:cNvPr id="36" name="Ellipse 35"/>
          <p:cNvSpPr/>
          <p:nvPr/>
        </p:nvSpPr>
        <p:spPr>
          <a:xfrm>
            <a:off x="7550000" y="6321708"/>
            <a:ext cx="324000" cy="431999"/>
          </a:xfrm>
          <a:prstGeom prst="ellipse">
            <a:avLst/>
          </a:prstGeom>
          <a:solidFill>
            <a:srgbClr val="FF0000">
              <a:alpha val="39000"/>
            </a:srgbClr>
          </a:solidFill>
          <a:ln>
            <a:solidFill>
              <a:srgbClr val="900101"/>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fr-FR"/>
          </a:p>
        </p:txBody>
      </p:sp>
      <p:sp>
        <p:nvSpPr>
          <p:cNvPr id="37" name="Rectangle à coins arrondis 36"/>
          <p:cNvSpPr/>
          <p:nvPr/>
        </p:nvSpPr>
        <p:spPr>
          <a:xfrm>
            <a:off x="3213100" y="6309008"/>
            <a:ext cx="4336900" cy="431999"/>
          </a:xfrm>
          <a:prstGeom prst="roundRect">
            <a:avLst/>
          </a:prstGeom>
          <a:solidFill>
            <a:srgbClr val="92D2DE">
              <a:alpha val="30000"/>
            </a:srgbClr>
          </a:solidFill>
        </p:spPr>
        <p:style>
          <a:lnRef idx="1">
            <a:schemeClr val="accent2"/>
          </a:lnRef>
          <a:fillRef idx="2">
            <a:schemeClr val="accent2"/>
          </a:fillRef>
          <a:effectRef idx="1">
            <a:schemeClr val="accent2"/>
          </a:effectRef>
          <a:fontRef idx="minor">
            <a:schemeClr val="dk1"/>
          </a:fontRef>
        </p:style>
        <p:txBody>
          <a:bodyPr rtlCol="0" anchor="ctr"/>
          <a:lstStyle/>
          <a:p>
            <a:pPr algn="ctr"/>
            <a:endParaRPr lang="fr-FR"/>
          </a:p>
        </p:txBody>
      </p:sp>
      <p:sp>
        <p:nvSpPr>
          <p:cNvPr id="38" name="Rectangle à coins arrondis 37"/>
          <p:cNvSpPr/>
          <p:nvPr/>
        </p:nvSpPr>
        <p:spPr>
          <a:xfrm>
            <a:off x="411511" y="6333387"/>
            <a:ext cx="1391889" cy="407620"/>
          </a:xfrm>
          <a:prstGeom prst="roundRect">
            <a:avLst/>
          </a:prstGeom>
          <a:solidFill>
            <a:srgbClr val="92D2DE">
              <a:alpha val="30000"/>
            </a:srgbClr>
          </a:solidFill>
        </p:spPr>
        <p:style>
          <a:lnRef idx="1">
            <a:schemeClr val="accent2"/>
          </a:lnRef>
          <a:fillRef idx="2">
            <a:schemeClr val="accent2"/>
          </a:fillRef>
          <a:effectRef idx="1">
            <a:schemeClr val="accent2"/>
          </a:effectRef>
          <a:fontRef idx="minor">
            <a:schemeClr val="dk1"/>
          </a:fontRef>
        </p:style>
        <p:txBody>
          <a:bodyPr rtlCol="0" anchor="ctr"/>
          <a:lstStyle/>
          <a:p>
            <a:pPr algn="ctr"/>
            <a:endParaRPr lang="fr-FR"/>
          </a:p>
        </p:txBody>
      </p:sp>
      <p:sp>
        <p:nvSpPr>
          <p:cNvPr id="39" name="Ellipse 38"/>
          <p:cNvSpPr/>
          <p:nvPr/>
        </p:nvSpPr>
        <p:spPr>
          <a:xfrm>
            <a:off x="54771" y="4267381"/>
            <a:ext cx="360000" cy="287999"/>
          </a:xfrm>
          <a:prstGeom prst="ellipse">
            <a:avLst/>
          </a:prstGeom>
          <a:solidFill>
            <a:srgbClr val="FF0000">
              <a:alpha val="39000"/>
            </a:srgbClr>
          </a:solidFill>
          <a:ln>
            <a:solidFill>
              <a:srgbClr val="900101"/>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fr-FR"/>
          </a:p>
        </p:txBody>
      </p:sp>
      <p:sp>
        <p:nvSpPr>
          <p:cNvPr id="40" name="Ellipse 39"/>
          <p:cNvSpPr/>
          <p:nvPr/>
        </p:nvSpPr>
        <p:spPr>
          <a:xfrm>
            <a:off x="64211" y="4704080"/>
            <a:ext cx="360000" cy="287999"/>
          </a:xfrm>
          <a:prstGeom prst="ellipse">
            <a:avLst/>
          </a:prstGeom>
          <a:solidFill>
            <a:srgbClr val="FF0000">
              <a:alpha val="39000"/>
            </a:srgbClr>
          </a:solidFill>
          <a:ln>
            <a:solidFill>
              <a:srgbClr val="900101"/>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1077985095"/>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heel(1)">
                                      <p:cBhvr>
                                        <p:cTn id="7" dur="20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2"/>
                                        </p:tgtEl>
                                        <p:attrNameLst>
                                          <p:attrName>style.visibility</p:attrName>
                                        </p:attrNameLst>
                                      </p:cBhvr>
                                      <p:to>
                                        <p:strVal val="visible"/>
                                      </p:to>
                                    </p:set>
                                    <p:animEffect transition="in" filter="fade">
                                      <p:cBhvr>
                                        <p:cTn id="12" dur="500"/>
                                        <p:tgtEl>
                                          <p:spTgt spid="22"/>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23"/>
                                        </p:tgtEl>
                                        <p:attrNameLst>
                                          <p:attrName>style.visibility</p:attrName>
                                        </p:attrNameLst>
                                      </p:cBhvr>
                                      <p:to>
                                        <p:strVal val="visible"/>
                                      </p:to>
                                    </p:set>
                                    <p:animEffect transition="in" filter="fade">
                                      <p:cBhvr>
                                        <p:cTn id="15" dur="500"/>
                                        <p:tgtEl>
                                          <p:spTgt spid="23"/>
                                        </p:tgtEl>
                                      </p:cBhvr>
                                    </p:animEffect>
                                  </p:childTnLst>
                                </p:cTn>
                              </p:par>
                            </p:childTnLst>
                          </p:cTn>
                        </p:par>
                      </p:childTnLst>
                    </p:cTn>
                  </p:par>
                  <p:par>
                    <p:cTn id="16" fill="hold">
                      <p:stCondLst>
                        <p:cond delay="indefinite"/>
                      </p:stCondLst>
                      <p:childTnLst>
                        <p:par>
                          <p:cTn id="17" fill="hold">
                            <p:stCondLst>
                              <p:cond delay="0"/>
                            </p:stCondLst>
                            <p:childTnLst>
                              <p:par>
                                <p:cTn id="18" presetID="21" presetClass="entr" presetSubtype="1" fill="hold" grpId="0" nodeType="click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wheel(1)">
                                      <p:cBhvr>
                                        <p:cTn id="20" dur="2000"/>
                                        <p:tgtEl>
                                          <p:spTgt spid="7"/>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20"/>
                                        </p:tgtEl>
                                        <p:attrNameLst>
                                          <p:attrName>style.visibility</p:attrName>
                                        </p:attrNameLst>
                                      </p:cBhvr>
                                      <p:to>
                                        <p:strVal val="visible"/>
                                      </p:to>
                                    </p:set>
                                    <p:animEffect transition="in" filter="fade">
                                      <p:cBhvr>
                                        <p:cTn id="25" dur="500"/>
                                        <p:tgtEl>
                                          <p:spTgt spid="20"/>
                                        </p:tgtEl>
                                      </p:cBhvr>
                                    </p:animEffect>
                                  </p:childTnLst>
                                </p:cTn>
                              </p:par>
                            </p:childTnLst>
                          </p:cTn>
                        </p:par>
                      </p:childTnLst>
                    </p:cTn>
                  </p:par>
                  <p:par>
                    <p:cTn id="26" fill="hold">
                      <p:stCondLst>
                        <p:cond delay="indefinite"/>
                      </p:stCondLst>
                      <p:childTnLst>
                        <p:par>
                          <p:cTn id="27" fill="hold">
                            <p:stCondLst>
                              <p:cond delay="0"/>
                            </p:stCondLst>
                            <p:childTnLst>
                              <p:par>
                                <p:cTn id="28" presetID="21" presetClass="entr" presetSubtype="1" fill="hold" grpId="0" nodeType="clickEffect">
                                  <p:stCondLst>
                                    <p:cond delay="0"/>
                                  </p:stCondLst>
                                  <p:childTnLst>
                                    <p:set>
                                      <p:cBhvr>
                                        <p:cTn id="29" dur="1" fill="hold">
                                          <p:stCondLst>
                                            <p:cond delay="0"/>
                                          </p:stCondLst>
                                        </p:cTn>
                                        <p:tgtEl>
                                          <p:spTgt spid="21"/>
                                        </p:tgtEl>
                                        <p:attrNameLst>
                                          <p:attrName>style.visibility</p:attrName>
                                        </p:attrNameLst>
                                      </p:cBhvr>
                                      <p:to>
                                        <p:strVal val="visible"/>
                                      </p:to>
                                    </p:set>
                                    <p:animEffect transition="in" filter="wheel(1)">
                                      <p:cBhvr>
                                        <p:cTn id="30" dur="2000"/>
                                        <p:tgtEl>
                                          <p:spTgt spid="21"/>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grpId="0" nodeType="clickEffect">
                                  <p:stCondLst>
                                    <p:cond delay="0"/>
                                  </p:stCondLst>
                                  <p:childTnLst>
                                    <p:set>
                                      <p:cBhvr>
                                        <p:cTn id="34" dur="1" fill="hold">
                                          <p:stCondLst>
                                            <p:cond delay="0"/>
                                          </p:stCondLst>
                                        </p:cTn>
                                        <p:tgtEl>
                                          <p:spTgt spid="15"/>
                                        </p:tgtEl>
                                        <p:attrNameLst>
                                          <p:attrName>style.visibility</p:attrName>
                                        </p:attrNameLst>
                                      </p:cBhvr>
                                      <p:to>
                                        <p:strVal val="visible"/>
                                      </p:to>
                                    </p:set>
                                    <p:animEffect transition="in" filter="fade">
                                      <p:cBhvr>
                                        <p:cTn id="35" dur="500"/>
                                        <p:tgtEl>
                                          <p:spTgt spid="15"/>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18"/>
                                        </p:tgtEl>
                                        <p:attrNameLst>
                                          <p:attrName>style.visibility</p:attrName>
                                        </p:attrNameLst>
                                      </p:cBhvr>
                                      <p:to>
                                        <p:strVal val="visible"/>
                                      </p:to>
                                    </p:set>
                                    <p:animEffect transition="in" filter="fade">
                                      <p:cBhvr>
                                        <p:cTn id="38" dur="500"/>
                                        <p:tgtEl>
                                          <p:spTgt spid="18"/>
                                        </p:tgtEl>
                                      </p:cBhvr>
                                    </p:animEffect>
                                  </p:childTnLst>
                                </p:cTn>
                              </p:par>
                            </p:childTnLst>
                          </p:cTn>
                        </p:par>
                      </p:childTnLst>
                    </p:cTn>
                  </p:par>
                  <p:par>
                    <p:cTn id="39" fill="hold">
                      <p:stCondLst>
                        <p:cond delay="indefinite"/>
                      </p:stCondLst>
                      <p:childTnLst>
                        <p:par>
                          <p:cTn id="40" fill="hold">
                            <p:stCondLst>
                              <p:cond delay="0"/>
                            </p:stCondLst>
                            <p:childTnLst>
                              <p:par>
                                <p:cTn id="41" presetID="21" presetClass="entr" presetSubtype="1" fill="hold" grpId="0" nodeType="clickEffect">
                                  <p:stCondLst>
                                    <p:cond delay="0"/>
                                  </p:stCondLst>
                                  <p:childTnLst>
                                    <p:set>
                                      <p:cBhvr>
                                        <p:cTn id="42" dur="1" fill="hold">
                                          <p:stCondLst>
                                            <p:cond delay="0"/>
                                          </p:stCondLst>
                                        </p:cTn>
                                        <p:tgtEl>
                                          <p:spTgt spid="28"/>
                                        </p:tgtEl>
                                        <p:attrNameLst>
                                          <p:attrName>style.visibility</p:attrName>
                                        </p:attrNameLst>
                                      </p:cBhvr>
                                      <p:to>
                                        <p:strVal val="visible"/>
                                      </p:to>
                                    </p:set>
                                    <p:animEffect transition="in" filter="wheel(1)">
                                      <p:cBhvr>
                                        <p:cTn id="43" dur="2000"/>
                                        <p:tgtEl>
                                          <p:spTgt spid="28"/>
                                        </p:tgtEl>
                                      </p:cBhvr>
                                    </p:animEffect>
                                  </p:childTnLst>
                                </p:cTn>
                              </p:par>
                            </p:childTnLst>
                          </p:cTn>
                        </p:par>
                      </p:childTnLst>
                    </p:cTn>
                  </p:par>
                  <p:par>
                    <p:cTn id="44" fill="hold">
                      <p:stCondLst>
                        <p:cond delay="indefinite"/>
                      </p:stCondLst>
                      <p:childTnLst>
                        <p:par>
                          <p:cTn id="45" fill="hold">
                            <p:stCondLst>
                              <p:cond delay="0"/>
                            </p:stCondLst>
                            <p:childTnLst>
                              <p:par>
                                <p:cTn id="46" presetID="10" presetClass="entr" presetSubtype="0" fill="hold" grpId="0" nodeType="clickEffect">
                                  <p:stCondLst>
                                    <p:cond delay="0"/>
                                  </p:stCondLst>
                                  <p:childTnLst>
                                    <p:set>
                                      <p:cBhvr>
                                        <p:cTn id="47" dur="1" fill="hold">
                                          <p:stCondLst>
                                            <p:cond delay="0"/>
                                          </p:stCondLst>
                                        </p:cTn>
                                        <p:tgtEl>
                                          <p:spTgt spid="30"/>
                                        </p:tgtEl>
                                        <p:attrNameLst>
                                          <p:attrName>style.visibility</p:attrName>
                                        </p:attrNameLst>
                                      </p:cBhvr>
                                      <p:to>
                                        <p:strVal val="visible"/>
                                      </p:to>
                                    </p:set>
                                    <p:animEffect transition="in" filter="fade">
                                      <p:cBhvr>
                                        <p:cTn id="48" dur="500"/>
                                        <p:tgtEl>
                                          <p:spTgt spid="30"/>
                                        </p:tgtEl>
                                      </p:cBhvr>
                                    </p:animEffect>
                                  </p:childTnLst>
                                </p:cTn>
                              </p:par>
                            </p:childTnLst>
                          </p:cTn>
                        </p:par>
                      </p:childTnLst>
                    </p:cTn>
                  </p:par>
                  <p:par>
                    <p:cTn id="49" fill="hold">
                      <p:stCondLst>
                        <p:cond delay="indefinite"/>
                      </p:stCondLst>
                      <p:childTnLst>
                        <p:par>
                          <p:cTn id="50" fill="hold">
                            <p:stCondLst>
                              <p:cond delay="0"/>
                            </p:stCondLst>
                            <p:childTnLst>
                              <p:par>
                                <p:cTn id="51" presetID="21" presetClass="entr" presetSubtype="1" fill="hold" grpId="0" nodeType="clickEffect">
                                  <p:stCondLst>
                                    <p:cond delay="0"/>
                                  </p:stCondLst>
                                  <p:childTnLst>
                                    <p:set>
                                      <p:cBhvr>
                                        <p:cTn id="52" dur="1" fill="hold">
                                          <p:stCondLst>
                                            <p:cond delay="0"/>
                                          </p:stCondLst>
                                        </p:cTn>
                                        <p:tgtEl>
                                          <p:spTgt spid="39"/>
                                        </p:tgtEl>
                                        <p:attrNameLst>
                                          <p:attrName>style.visibility</p:attrName>
                                        </p:attrNameLst>
                                      </p:cBhvr>
                                      <p:to>
                                        <p:strVal val="visible"/>
                                      </p:to>
                                    </p:set>
                                    <p:animEffect transition="in" filter="wheel(1)">
                                      <p:cBhvr>
                                        <p:cTn id="53" dur="2000"/>
                                        <p:tgtEl>
                                          <p:spTgt spid="39"/>
                                        </p:tgtEl>
                                      </p:cBhvr>
                                    </p:animEffect>
                                  </p:childTnLst>
                                </p:cTn>
                              </p:par>
                            </p:childTnLst>
                          </p:cTn>
                        </p:par>
                      </p:childTnLst>
                    </p:cTn>
                  </p:par>
                  <p:par>
                    <p:cTn id="54" fill="hold">
                      <p:stCondLst>
                        <p:cond delay="indefinite"/>
                      </p:stCondLst>
                      <p:childTnLst>
                        <p:par>
                          <p:cTn id="55" fill="hold">
                            <p:stCondLst>
                              <p:cond delay="0"/>
                            </p:stCondLst>
                            <p:childTnLst>
                              <p:par>
                                <p:cTn id="56" presetID="10" presetClass="entr" presetSubtype="0" fill="hold" grpId="0" nodeType="clickEffect">
                                  <p:stCondLst>
                                    <p:cond delay="0"/>
                                  </p:stCondLst>
                                  <p:childTnLst>
                                    <p:set>
                                      <p:cBhvr>
                                        <p:cTn id="57" dur="1" fill="hold">
                                          <p:stCondLst>
                                            <p:cond delay="0"/>
                                          </p:stCondLst>
                                        </p:cTn>
                                        <p:tgtEl>
                                          <p:spTgt spid="31"/>
                                        </p:tgtEl>
                                        <p:attrNameLst>
                                          <p:attrName>style.visibility</p:attrName>
                                        </p:attrNameLst>
                                      </p:cBhvr>
                                      <p:to>
                                        <p:strVal val="visible"/>
                                      </p:to>
                                    </p:set>
                                    <p:animEffect transition="in" filter="fade">
                                      <p:cBhvr>
                                        <p:cTn id="58" dur="500"/>
                                        <p:tgtEl>
                                          <p:spTgt spid="31"/>
                                        </p:tgtEl>
                                      </p:cBhvr>
                                    </p:animEffect>
                                  </p:childTnLst>
                                </p:cTn>
                              </p:par>
                            </p:childTnLst>
                          </p:cTn>
                        </p:par>
                      </p:childTnLst>
                    </p:cTn>
                  </p:par>
                  <p:par>
                    <p:cTn id="59" fill="hold">
                      <p:stCondLst>
                        <p:cond delay="indefinite"/>
                      </p:stCondLst>
                      <p:childTnLst>
                        <p:par>
                          <p:cTn id="60" fill="hold">
                            <p:stCondLst>
                              <p:cond delay="0"/>
                            </p:stCondLst>
                            <p:childTnLst>
                              <p:par>
                                <p:cTn id="61" presetID="21" presetClass="entr" presetSubtype="1" fill="hold" grpId="0" nodeType="clickEffect">
                                  <p:stCondLst>
                                    <p:cond delay="0"/>
                                  </p:stCondLst>
                                  <p:childTnLst>
                                    <p:set>
                                      <p:cBhvr>
                                        <p:cTn id="62" dur="1" fill="hold">
                                          <p:stCondLst>
                                            <p:cond delay="0"/>
                                          </p:stCondLst>
                                        </p:cTn>
                                        <p:tgtEl>
                                          <p:spTgt spid="40"/>
                                        </p:tgtEl>
                                        <p:attrNameLst>
                                          <p:attrName>style.visibility</p:attrName>
                                        </p:attrNameLst>
                                      </p:cBhvr>
                                      <p:to>
                                        <p:strVal val="visible"/>
                                      </p:to>
                                    </p:set>
                                    <p:animEffect transition="in" filter="wheel(1)">
                                      <p:cBhvr>
                                        <p:cTn id="63" dur="2000"/>
                                        <p:tgtEl>
                                          <p:spTgt spid="40"/>
                                        </p:tgtEl>
                                      </p:cBhvr>
                                    </p:animEffect>
                                  </p:childTnLst>
                                </p:cTn>
                              </p:par>
                            </p:childTnLst>
                          </p:cTn>
                        </p:par>
                      </p:childTnLst>
                    </p:cTn>
                  </p:par>
                  <p:par>
                    <p:cTn id="64" fill="hold">
                      <p:stCondLst>
                        <p:cond delay="indefinite"/>
                      </p:stCondLst>
                      <p:childTnLst>
                        <p:par>
                          <p:cTn id="65" fill="hold">
                            <p:stCondLst>
                              <p:cond delay="0"/>
                            </p:stCondLst>
                            <p:childTnLst>
                              <p:par>
                                <p:cTn id="66" presetID="10" presetClass="entr" presetSubtype="0" fill="hold" grpId="0" nodeType="clickEffect">
                                  <p:stCondLst>
                                    <p:cond delay="0"/>
                                  </p:stCondLst>
                                  <p:childTnLst>
                                    <p:set>
                                      <p:cBhvr>
                                        <p:cTn id="67" dur="1" fill="hold">
                                          <p:stCondLst>
                                            <p:cond delay="0"/>
                                          </p:stCondLst>
                                        </p:cTn>
                                        <p:tgtEl>
                                          <p:spTgt spid="32"/>
                                        </p:tgtEl>
                                        <p:attrNameLst>
                                          <p:attrName>style.visibility</p:attrName>
                                        </p:attrNameLst>
                                      </p:cBhvr>
                                      <p:to>
                                        <p:strVal val="visible"/>
                                      </p:to>
                                    </p:set>
                                    <p:animEffect transition="in" filter="fade">
                                      <p:cBhvr>
                                        <p:cTn id="68" dur="500"/>
                                        <p:tgtEl>
                                          <p:spTgt spid="32"/>
                                        </p:tgtEl>
                                      </p:cBhvr>
                                    </p:animEffect>
                                  </p:childTnLst>
                                </p:cTn>
                              </p:par>
                              <p:par>
                                <p:cTn id="69" presetID="10" presetClass="entr" presetSubtype="0" fill="hold" grpId="0" nodeType="withEffect">
                                  <p:stCondLst>
                                    <p:cond delay="0"/>
                                  </p:stCondLst>
                                  <p:childTnLst>
                                    <p:set>
                                      <p:cBhvr>
                                        <p:cTn id="70" dur="1" fill="hold">
                                          <p:stCondLst>
                                            <p:cond delay="0"/>
                                          </p:stCondLst>
                                        </p:cTn>
                                        <p:tgtEl>
                                          <p:spTgt spid="33"/>
                                        </p:tgtEl>
                                        <p:attrNameLst>
                                          <p:attrName>style.visibility</p:attrName>
                                        </p:attrNameLst>
                                      </p:cBhvr>
                                      <p:to>
                                        <p:strVal val="visible"/>
                                      </p:to>
                                    </p:set>
                                    <p:animEffect transition="in" filter="fade">
                                      <p:cBhvr>
                                        <p:cTn id="71" dur="500"/>
                                        <p:tgtEl>
                                          <p:spTgt spid="33"/>
                                        </p:tgtEl>
                                      </p:cBhvr>
                                    </p:animEffect>
                                  </p:childTnLst>
                                </p:cTn>
                              </p:par>
                            </p:childTnLst>
                          </p:cTn>
                        </p:par>
                      </p:childTnLst>
                    </p:cTn>
                  </p:par>
                  <p:par>
                    <p:cTn id="72" fill="hold">
                      <p:stCondLst>
                        <p:cond delay="indefinite"/>
                      </p:stCondLst>
                      <p:childTnLst>
                        <p:par>
                          <p:cTn id="73" fill="hold">
                            <p:stCondLst>
                              <p:cond delay="0"/>
                            </p:stCondLst>
                            <p:childTnLst>
                              <p:par>
                                <p:cTn id="74" presetID="21" presetClass="entr" presetSubtype="1" fill="hold" grpId="0" nodeType="clickEffect">
                                  <p:stCondLst>
                                    <p:cond delay="0"/>
                                  </p:stCondLst>
                                  <p:childTnLst>
                                    <p:set>
                                      <p:cBhvr>
                                        <p:cTn id="75" dur="1" fill="hold">
                                          <p:stCondLst>
                                            <p:cond delay="0"/>
                                          </p:stCondLst>
                                        </p:cTn>
                                        <p:tgtEl>
                                          <p:spTgt spid="34"/>
                                        </p:tgtEl>
                                        <p:attrNameLst>
                                          <p:attrName>style.visibility</p:attrName>
                                        </p:attrNameLst>
                                      </p:cBhvr>
                                      <p:to>
                                        <p:strVal val="visible"/>
                                      </p:to>
                                    </p:set>
                                    <p:animEffect transition="in" filter="wheel(1)">
                                      <p:cBhvr>
                                        <p:cTn id="76" dur="2000"/>
                                        <p:tgtEl>
                                          <p:spTgt spid="34"/>
                                        </p:tgtEl>
                                      </p:cBhvr>
                                    </p:animEffect>
                                  </p:childTnLst>
                                </p:cTn>
                              </p:par>
                            </p:childTnLst>
                          </p:cTn>
                        </p:par>
                      </p:childTnLst>
                    </p:cTn>
                  </p:par>
                  <p:par>
                    <p:cTn id="77" fill="hold">
                      <p:stCondLst>
                        <p:cond delay="indefinite"/>
                      </p:stCondLst>
                      <p:childTnLst>
                        <p:par>
                          <p:cTn id="78" fill="hold">
                            <p:stCondLst>
                              <p:cond delay="0"/>
                            </p:stCondLst>
                            <p:childTnLst>
                              <p:par>
                                <p:cTn id="79" presetID="21" presetClass="entr" presetSubtype="1" fill="hold" grpId="0" nodeType="clickEffect">
                                  <p:stCondLst>
                                    <p:cond delay="0"/>
                                  </p:stCondLst>
                                  <p:childTnLst>
                                    <p:set>
                                      <p:cBhvr>
                                        <p:cTn id="80" dur="1" fill="hold">
                                          <p:stCondLst>
                                            <p:cond delay="0"/>
                                          </p:stCondLst>
                                        </p:cTn>
                                        <p:tgtEl>
                                          <p:spTgt spid="35"/>
                                        </p:tgtEl>
                                        <p:attrNameLst>
                                          <p:attrName>style.visibility</p:attrName>
                                        </p:attrNameLst>
                                      </p:cBhvr>
                                      <p:to>
                                        <p:strVal val="visible"/>
                                      </p:to>
                                    </p:set>
                                    <p:animEffect transition="in" filter="wheel(1)">
                                      <p:cBhvr>
                                        <p:cTn id="81" dur="2000"/>
                                        <p:tgtEl>
                                          <p:spTgt spid="35"/>
                                        </p:tgtEl>
                                      </p:cBhvr>
                                    </p:animEffect>
                                  </p:childTnLst>
                                </p:cTn>
                              </p:par>
                            </p:childTnLst>
                          </p:cTn>
                        </p:par>
                      </p:childTnLst>
                    </p:cTn>
                  </p:par>
                  <p:par>
                    <p:cTn id="82" fill="hold">
                      <p:stCondLst>
                        <p:cond delay="indefinite"/>
                      </p:stCondLst>
                      <p:childTnLst>
                        <p:par>
                          <p:cTn id="83" fill="hold">
                            <p:stCondLst>
                              <p:cond delay="0"/>
                            </p:stCondLst>
                            <p:childTnLst>
                              <p:par>
                                <p:cTn id="84" presetID="10" presetClass="entr" presetSubtype="0" fill="hold" grpId="0" nodeType="clickEffect">
                                  <p:stCondLst>
                                    <p:cond delay="0"/>
                                  </p:stCondLst>
                                  <p:childTnLst>
                                    <p:set>
                                      <p:cBhvr>
                                        <p:cTn id="85" dur="1" fill="hold">
                                          <p:stCondLst>
                                            <p:cond delay="0"/>
                                          </p:stCondLst>
                                        </p:cTn>
                                        <p:tgtEl>
                                          <p:spTgt spid="38"/>
                                        </p:tgtEl>
                                        <p:attrNameLst>
                                          <p:attrName>style.visibility</p:attrName>
                                        </p:attrNameLst>
                                      </p:cBhvr>
                                      <p:to>
                                        <p:strVal val="visible"/>
                                      </p:to>
                                    </p:set>
                                    <p:animEffect transition="in" filter="fade">
                                      <p:cBhvr>
                                        <p:cTn id="86" dur="500"/>
                                        <p:tgtEl>
                                          <p:spTgt spid="38"/>
                                        </p:tgtEl>
                                      </p:cBhvr>
                                    </p:animEffect>
                                  </p:childTnLst>
                                </p:cTn>
                              </p:par>
                            </p:childTnLst>
                          </p:cTn>
                        </p:par>
                      </p:childTnLst>
                    </p:cTn>
                  </p:par>
                  <p:par>
                    <p:cTn id="87" fill="hold">
                      <p:stCondLst>
                        <p:cond delay="indefinite"/>
                      </p:stCondLst>
                      <p:childTnLst>
                        <p:par>
                          <p:cTn id="88" fill="hold">
                            <p:stCondLst>
                              <p:cond delay="0"/>
                            </p:stCondLst>
                            <p:childTnLst>
                              <p:par>
                                <p:cTn id="89" presetID="10" presetClass="entr" presetSubtype="0" fill="hold" grpId="0" nodeType="clickEffect">
                                  <p:stCondLst>
                                    <p:cond delay="0"/>
                                  </p:stCondLst>
                                  <p:childTnLst>
                                    <p:set>
                                      <p:cBhvr>
                                        <p:cTn id="90" dur="1" fill="hold">
                                          <p:stCondLst>
                                            <p:cond delay="0"/>
                                          </p:stCondLst>
                                        </p:cTn>
                                        <p:tgtEl>
                                          <p:spTgt spid="37"/>
                                        </p:tgtEl>
                                        <p:attrNameLst>
                                          <p:attrName>style.visibility</p:attrName>
                                        </p:attrNameLst>
                                      </p:cBhvr>
                                      <p:to>
                                        <p:strVal val="visible"/>
                                      </p:to>
                                    </p:set>
                                    <p:animEffect transition="in" filter="fade">
                                      <p:cBhvr>
                                        <p:cTn id="91" dur="500"/>
                                        <p:tgtEl>
                                          <p:spTgt spid="37"/>
                                        </p:tgtEl>
                                      </p:cBhvr>
                                    </p:animEffect>
                                  </p:childTnLst>
                                </p:cTn>
                              </p:par>
                            </p:childTnLst>
                          </p:cTn>
                        </p:par>
                      </p:childTnLst>
                    </p:cTn>
                  </p:par>
                  <p:par>
                    <p:cTn id="92" fill="hold">
                      <p:stCondLst>
                        <p:cond delay="indefinite"/>
                      </p:stCondLst>
                      <p:childTnLst>
                        <p:par>
                          <p:cTn id="93" fill="hold">
                            <p:stCondLst>
                              <p:cond delay="0"/>
                            </p:stCondLst>
                            <p:childTnLst>
                              <p:par>
                                <p:cTn id="94" presetID="21" presetClass="entr" presetSubtype="1" fill="hold" grpId="0" nodeType="clickEffect">
                                  <p:stCondLst>
                                    <p:cond delay="0"/>
                                  </p:stCondLst>
                                  <p:childTnLst>
                                    <p:set>
                                      <p:cBhvr>
                                        <p:cTn id="95" dur="1" fill="hold">
                                          <p:stCondLst>
                                            <p:cond delay="0"/>
                                          </p:stCondLst>
                                        </p:cTn>
                                        <p:tgtEl>
                                          <p:spTgt spid="36"/>
                                        </p:tgtEl>
                                        <p:attrNameLst>
                                          <p:attrName>style.visibility</p:attrName>
                                        </p:attrNameLst>
                                      </p:cBhvr>
                                      <p:to>
                                        <p:strVal val="visible"/>
                                      </p:to>
                                    </p:set>
                                    <p:animEffect transition="in" filter="wheel(1)">
                                      <p:cBhvr>
                                        <p:cTn id="96" dur="20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animBg="1"/>
      <p:bldP spid="15" grpId="0" animBg="1"/>
      <p:bldP spid="22" grpId="0" animBg="1"/>
      <p:bldP spid="23" grpId="0" animBg="1"/>
      <p:bldP spid="18" grpId="0" animBg="1"/>
      <p:bldP spid="20" grpId="0" animBg="1"/>
      <p:bldP spid="21" grpId="0" animBg="1"/>
      <p:bldP spid="28" grpId="0" animBg="1"/>
      <p:bldP spid="30" grpId="0" animBg="1"/>
      <p:bldP spid="31" grpId="0" animBg="1"/>
      <p:bldP spid="32" grpId="0" animBg="1"/>
      <p:bldP spid="33" grpId="0" animBg="1"/>
      <p:bldP spid="34" grpId="0" animBg="1"/>
      <p:bldP spid="35" grpId="0" animBg="1"/>
      <p:bldP spid="36" grpId="0" animBg="1"/>
      <p:bldP spid="37" grpId="0" animBg="1"/>
      <p:bldP spid="38" grpId="0" animBg="1"/>
      <p:bldP spid="39" grpId="0" animBg="1"/>
      <p:bldP spid="40"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90381" y="1429196"/>
            <a:ext cx="8239416" cy="3875933"/>
          </a:xfrm>
          <a:prstGeom prst="rect">
            <a:avLst/>
          </a:prstGeom>
        </p:spPr>
        <p:txBody>
          <a:bodyPr wrap="square">
            <a:spAutoFit/>
          </a:bodyPr>
          <a:lstStyle/>
          <a:p>
            <a:pPr>
              <a:lnSpc>
                <a:spcPct val="110000"/>
              </a:lnSpc>
            </a:pPr>
            <a:r>
              <a:rPr lang="fr-FR" sz="3200" dirty="0" err="1">
                <a:latin typeface="Times New Roman"/>
                <a:cs typeface="Times New Roman"/>
              </a:rPr>
              <a:t>Hana</a:t>
            </a:r>
            <a:r>
              <a:rPr lang="fr-FR" sz="3200" dirty="0">
                <a:latin typeface="Times New Roman"/>
                <a:cs typeface="Times New Roman"/>
              </a:rPr>
              <a:t> et ses parents vont reprendre la route. Ils rapportent à la maison un carton rempli de tomates. </a:t>
            </a:r>
          </a:p>
          <a:p>
            <a:pPr>
              <a:lnSpc>
                <a:spcPct val="110000"/>
              </a:lnSpc>
            </a:pPr>
            <a:r>
              <a:rPr lang="fr-FR" sz="3200" dirty="0">
                <a:latin typeface="Times New Roman"/>
                <a:cs typeface="Times New Roman"/>
              </a:rPr>
              <a:t>Juste avant de partir, </a:t>
            </a:r>
            <a:r>
              <a:rPr lang="fr-FR" sz="3200" dirty="0" err="1">
                <a:latin typeface="Times New Roman"/>
                <a:cs typeface="Times New Roman"/>
              </a:rPr>
              <a:t>Hana</a:t>
            </a:r>
            <a:r>
              <a:rPr lang="fr-FR" sz="3200" dirty="0">
                <a:latin typeface="Times New Roman"/>
                <a:cs typeface="Times New Roman"/>
              </a:rPr>
              <a:t> va dire au revoir au potager. </a:t>
            </a:r>
          </a:p>
          <a:p>
            <a:pPr>
              <a:lnSpc>
                <a:spcPct val="110000"/>
              </a:lnSpc>
            </a:pPr>
            <a:r>
              <a:rPr lang="fr-FR" sz="3200" dirty="0">
                <a:latin typeface="Times New Roman"/>
                <a:cs typeface="Times New Roman"/>
              </a:rPr>
              <a:t>Elle se demande ce qu’elle pourrait bien faire pousser l’année prochaine. </a:t>
            </a:r>
          </a:p>
        </p:txBody>
      </p:sp>
    </p:spTree>
    <p:extLst>
      <p:ext uri="{BB962C8B-B14F-4D97-AF65-F5344CB8AC3E}">
        <p14:creationId xmlns:p14="http://schemas.microsoft.com/office/powerpoint/2010/main" val="570481171"/>
      </p:ext>
    </p:extLst>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outon d'action : Accueil 1">
            <a:hlinkClick r:id="" action="ppaction://hlinkshowjump?jump=firstslide" highlightClick="1"/>
          </p:cNvPr>
          <p:cNvSpPr/>
          <p:nvPr/>
        </p:nvSpPr>
        <p:spPr>
          <a:xfrm>
            <a:off x="3688131" y="2759685"/>
            <a:ext cx="1147961" cy="1074567"/>
          </a:xfrm>
          <a:prstGeom prst="actionButtonHom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249904197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Pour mieux comprendre : </a:t>
            </a:r>
            <a:endParaRPr lang="fr-FR" dirty="0"/>
          </a:p>
        </p:txBody>
      </p:sp>
      <p:sp>
        <p:nvSpPr>
          <p:cNvPr id="3" name="Espace réservé du contenu 2"/>
          <p:cNvSpPr>
            <a:spLocks noGrp="1"/>
          </p:cNvSpPr>
          <p:nvPr>
            <p:ph idx="1"/>
          </p:nvPr>
        </p:nvSpPr>
        <p:spPr/>
        <p:txBody>
          <a:bodyPr>
            <a:normAutofit/>
          </a:bodyPr>
          <a:lstStyle/>
          <a:p>
            <a:r>
              <a:rPr lang="fr-FR" sz="2400" dirty="0" smtClean="0"/>
              <a:t>Quand il y a un </a:t>
            </a:r>
            <a:r>
              <a:rPr lang="fr-FR" sz="2400" b="1" dirty="0" smtClean="0"/>
              <a:t>dialogue</a:t>
            </a:r>
            <a:r>
              <a:rPr lang="fr-FR" sz="2400" dirty="0" smtClean="0"/>
              <a:t> (indiqué par les guillemets «  » ou des tirets -), je vérifie que je comprends bien qui parle. </a:t>
            </a:r>
          </a:p>
          <a:p>
            <a:r>
              <a:rPr lang="fr-FR" sz="2400" dirty="0" smtClean="0"/>
              <a:t>Parfois, le nom de celui qui parle est écrit. Parfois, il faut le comprendre. </a:t>
            </a:r>
            <a:endParaRPr lang="fr-FR" sz="2400" dirty="0"/>
          </a:p>
          <a:p>
            <a:r>
              <a:rPr lang="fr-FR" sz="2400" dirty="0" smtClean="0"/>
              <a:t>Quand il y a un tiret (-), c’est qu’un autre personnage parle. </a:t>
            </a:r>
          </a:p>
          <a:p>
            <a:endParaRPr lang="fr-FR" sz="2400" dirty="0"/>
          </a:p>
          <a:p>
            <a:r>
              <a:rPr lang="fr-FR" sz="2400" dirty="0" smtClean="0"/>
              <a:t>A partir des paroles des personnages et de ce qui est raconté, j’essaie de </a:t>
            </a:r>
            <a:r>
              <a:rPr lang="fr-FR" sz="2400" b="1" dirty="0" smtClean="0"/>
              <a:t>comprendre ce que pensent les personnages</a:t>
            </a:r>
            <a:r>
              <a:rPr lang="fr-FR" sz="2400" dirty="0" smtClean="0"/>
              <a:t> : ce qu’ils veulent, ce qu’ils ressentent. </a:t>
            </a:r>
            <a:endParaRPr lang="fr-FR" sz="2400" dirty="0"/>
          </a:p>
        </p:txBody>
      </p:sp>
    </p:spTree>
    <p:extLst>
      <p:ext uri="{BB962C8B-B14F-4D97-AF65-F5344CB8AC3E}">
        <p14:creationId xmlns:p14="http://schemas.microsoft.com/office/powerpoint/2010/main" val="3727728491"/>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jdacency">
  <a:themeElements>
    <a:clrScheme name="Ajdacency">
      <a:dk1>
        <a:srgbClr val="2F2B20"/>
      </a:dk1>
      <a:lt1>
        <a:srgbClr val="FFFFFF"/>
      </a:lt1>
      <a:dk2>
        <a:srgbClr val="675E47"/>
      </a:dk2>
      <a:lt2>
        <a:srgbClr val="DFDCB7"/>
      </a:lt2>
      <a:accent1>
        <a:srgbClr val="A9A57C"/>
      </a:accent1>
      <a:accent2>
        <a:srgbClr val="9CBEBD"/>
      </a:accent2>
      <a:accent3>
        <a:srgbClr val="D2CB6C"/>
      </a:accent3>
      <a:accent4>
        <a:srgbClr val="95A39D"/>
      </a:accent4>
      <a:accent5>
        <a:srgbClr val="C89F5D"/>
      </a:accent5>
      <a:accent6>
        <a:srgbClr val="B1A089"/>
      </a:accent6>
      <a:hlink>
        <a:srgbClr val="D25814"/>
      </a:hlink>
      <a:folHlink>
        <a:srgbClr val="849A0A"/>
      </a:folHlink>
    </a:clrScheme>
    <a:fontScheme name="Ajdacency">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Ajdacency">
      <a:fillStyleLst>
        <a:solidFill>
          <a:schemeClr val="phClr"/>
        </a:solidFill>
        <a:solidFill>
          <a:schemeClr val="phClr">
            <a:tint val="55000"/>
          </a:schemeClr>
        </a:solidFill>
        <a:solidFill>
          <a:schemeClr val="phClr"/>
        </a:solidFill>
      </a:fillStyleLst>
      <a:lnStyleLst>
        <a:ln w="12700"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outerShdw blurRad="50800" dist="25400" algn="bl" rotWithShape="0">
              <a:srgbClr val="000000">
                <a:alpha val="60000"/>
              </a:srgbClr>
            </a:outerShdw>
          </a:effectLst>
        </a:effectStyle>
        <a:effectStyle>
          <a:effectLst/>
          <a:scene3d>
            <a:camera prst="orthographicFront">
              <a:rot lat="0" lon="0" rev="0"/>
            </a:camera>
            <a:lightRig rig="brightRoom" dir="tl">
              <a:rot lat="0" lon="0" rev="1800000"/>
            </a:lightRig>
          </a:scene3d>
          <a:sp3d contourW="10160" prstMaterial="dkEdge">
            <a:bevelT w="38100" h="50800" prst="angle"/>
            <a:contourClr>
              <a:schemeClr val="phClr">
                <a:shade val="40000"/>
                <a:satMod val="150000"/>
              </a:schemeClr>
            </a:contourClr>
          </a:sp3d>
        </a:effectStyle>
      </a:effectStyleLst>
      <a:bgFillStyleLst>
        <a:solidFill>
          <a:schemeClr val="phClr"/>
        </a:solidFill>
        <a:gradFill rotWithShape="1">
          <a:gsLst>
            <a:gs pos="0">
              <a:schemeClr val="phClr">
                <a:tint val="90000"/>
              </a:schemeClr>
            </a:gs>
            <a:gs pos="75000">
              <a:schemeClr val="phClr">
                <a:shade val="100000"/>
                <a:satMod val="115000"/>
              </a:schemeClr>
            </a:gs>
            <a:gs pos="100000">
              <a:schemeClr val="phClr">
                <a:shade val="70000"/>
                <a:satMod val="130000"/>
              </a:schemeClr>
            </a:gs>
          </a:gsLst>
          <a:path path="circle">
            <a:fillToRect l="20000" t="50000" r="100000" b="50000"/>
          </a:path>
        </a:gradFill>
        <a:blipFill rotWithShape="1">
          <a:blip xmlns:r="http://schemas.openxmlformats.org/officeDocument/2006/relationships" r:embed="rId1">
            <a:duotone>
              <a:schemeClr val="phClr">
                <a:tint val="97000"/>
              </a:schemeClr>
              <a:schemeClr val="phClr">
                <a:shade val="96000"/>
              </a:schemeClr>
            </a:duotone>
          </a:blip>
          <a:tile tx="0" ty="0" sx="32000" sy="32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Ajdacency.thmx</Template>
  <TotalTime>312</TotalTime>
  <Words>316</Words>
  <Application>Microsoft Macintosh PowerPoint</Application>
  <PresentationFormat>Présentation à l'écran (4:3)</PresentationFormat>
  <Paragraphs>68</Paragraphs>
  <Slides>19</Slides>
  <Notes>0</Notes>
  <HiddenSlides>0</HiddenSlides>
  <MMClips>0</MMClips>
  <ScaleCrop>false</ScaleCrop>
  <HeadingPairs>
    <vt:vector size="4" baseType="variant">
      <vt:variant>
        <vt:lpstr>Thème</vt:lpstr>
      </vt:variant>
      <vt:variant>
        <vt:i4>1</vt:i4>
      </vt:variant>
      <vt:variant>
        <vt:lpstr>Titres des diapositives</vt:lpstr>
      </vt:variant>
      <vt:variant>
        <vt:i4>19</vt:i4>
      </vt:variant>
    </vt:vector>
  </HeadingPairs>
  <TitlesOfParts>
    <vt:vector size="20" baseType="lpstr">
      <vt:lpstr>Ajdacency</vt:lpstr>
      <vt:lpstr>Savoir qui parle Comprendre ce que pensent les personnages. </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Pour mieux comprendre : </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fête de la tomate</dc:title>
  <dc:creator>Marie Gabriel</dc:creator>
  <cp:lastModifiedBy>Marie Gabriel</cp:lastModifiedBy>
  <cp:revision>18</cp:revision>
  <dcterms:created xsi:type="dcterms:W3CDTF">2016-05-31T09:02:37Z</dcterms:created>
  <dcterms:modified xsi:type="dcterms:W3CDTF">2017-01-31T20:58:18Z</dcterms:modified>
</cp:coreProperties>
</file>