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03" autoAdjust="0"/>
    <p:restoredTop sz="99822" autoAdjust="0"/>
  </p:normalViewPr>
  <p:slideViewPr>
    <p:cSldViewPr snapToGrid="0" snapToObjects="1">
      <p:cViewPr>
        <p:scale>
          <a:sx n="100" d="100"/>
          <a:sy n="100" d="100"/>
        </p:scale>
        <p:origin x="-504" y="8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53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78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42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848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140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27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865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03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91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1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98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E4A17-5CAE-2040-8EBB-B8354B4E005E}" type="datetimeFigureOut">
              <a:rPr lang="fr-FR" smtClean="0"/>
              <a:t>05/04/16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A557-B360-C14D-AC73-C157355D0DC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82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30" Type="http://schemas.microsoft.com/office/2007/relationships/hdphoto" Target="../media/hdphoto1.wdp"/><Relationship Id="rId31" Type="http://schemas.openxmlformats.org/officeDocument/2006/relationships/image" Target="../media/image29.png"/><Relationship Id="rId32" Type="http://schemas.openxmlformats.org/officeDocument/2006/relationships/image" Target="../media/image30.png"/><Relationship Id="rId33" Type="http://schemas.openxmlformats.org/officeDocument/2006/relationships/image" Target="../media/image31.png"/><Relationship Id="rId34" Type="http://schemas.microsoft.com/office/2007/relationships/hdphoto" Target="../media/hdphoto2.wdp"/><Relationship Id="rId35" Type="http://schemas.openxmlformats.org/officeDocument/2006/relationships/image" Target="../media/image32.png"/><Relationship Id="rId36" Type="http://schemas.openxmlformats.org/officeDocument/2006/relationships/image" Target="../media/image33.png"/><Relationship Id="rId37" Type="http://schemas.openxmlformats.org/officeDocument/2006/relationships/image" Target="../media/image34.png"/><Relationship Id="rId38" Type="http://schemas.openxmlformats.org/officeDocument/2006/relationships/image" Target="../media/image35.png"/><Relationship Id="rId39" Type="http://schemas.openxmlformats.org/officeDocument/2006/relationships/image" Target="../media/image36.jpeg"/><Relationship Id="rId50" Type="http://schemas.microsoft.com/office/2007/relationships/hdphoto" Target="../media/hdphoto6.wdp"/><Relationship Id="rId51" Type="http://schemas.openxmlformats.org/officeDocument/2006/relationships/image" Target="../media/image44.png"/><Relationship Id="rId52" Type="http://schemas.openxmlformats.org/officeDocument/2006/relationships/image" Target="../media/image45.png"/><Relationship Id="rId53" Type="http://schemas.openxmlformats.org/officeDocument/2006/relationships/image" Target="../media/image46.png"/><Relationship Id="rId54" Type="http://schemas.microsoft.com/office/2007/relationships/hdphoto" Target="../media/hdphoto7.wdp"/><Relationship Id="rId55" Type="http://schemas.openxmlformats.org/officeDocument/2006/relationships/image" Target="../media/image47.png"/><Relationship Id="rId56" Type="http://schemas.openxmlformats.org/officeDocument/2006/relationships/image" Target="../media/image48.png"/><Relationship Id="rId57" Type="http://schemas.openxmlformats.org/officeDocument/2006/relationships/image" Target="../media/image49.png"/><Relationship Id="rId58" Type="http://schemas.openxmlformats.org/officeDocument/2006/relationships/image" Target="../media/image50.png"/><Relationship Id="rId59" Type="http://schemas.openxmlformats.org/officeDocument/2006/relationships/image" Target="../media/image51.png"/><Relationship Id="rId70" Type="http://schemas.openxmlformats.org/officeDocument/2006/relationships/image" Target="../media/image62.png"/><Relationship Id="rId71" Type="http://schemas.openxmlformats.org/officeDocument/2006/relationships/image" Target="../media/image63.png"/><Relationship Id="rId72" Type="http://schemas.openxmlformats.org/officeDocument/2006/relationships/image" Target="../media/image64.png"/><Relationship Id="rId73" Type="http://schemas.openxmlformats.org/officeDocument/2006/relationships/image" Target="../media/image65.png"/><Relationship Id="rId74" Type="http://schemas.openxmlformats.org/officeDocument/2006/relationships/image" Target="../media/image66.png"/><Relationship Id="rId75" Type="http://schemas.openxmlformats.org/officeDocument/2006/relationships/image" Target="../media/image67.png"/><Relationship Id="rId76" Type="http://schemas.openxmlformats.org/officeDocument/2006/relationships/image" Target="../media/image68.png"/><Relationship Id="rId77" Type="http://schemas.openxmlformats.org/officeDocument/2006/relationships/image" Target="../media/image69.png"/><Relationship Id="rId78" Type="http://schemas.openxmlformats.org/officeDocument/2006/relationships/image" Target="../media/image70.png"/><Relationship Id="rId79" Type="http://schemas.openxmlformats.org/officeDocument/2006/relationships/image" Target="../media/image71.png"/><Relationship Id="rId90" Type="http://schemas.openxmlformats.org/officeDocument/2006/relationships/image" Target="../media/image82.png"/><Relationship Id="rId91" Type="http://schemas.openxmlformats.org/officeDocument/2006/relationships/image" Target="../media/image83.png"/><Relationship Id="rId92" Type="http://schemas.openxmlformats.org/officeDocument/2006/relationships/image" Target="../media/image84.png"/><Relationship Id="rId93" Type="http://schemas.openxmlformats.org/officeDocument/2006/relationships/image" Target="../media/image85.wmf"/><Relationship Id="rId94" Type="http://schemas.openxmlformats.org/officeDocument/2006/relationships/image" Target="../media/image86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40" Type="http://schemas.microsoft.com/office/2007/relationships/hdphoto" Target="../media/hdphoto3.wdp"/><Relationship Id="rId41" Type="http://schemas.openxmlformats.org/officeDocument/2006/relationships/image" Target="../media/image37.jpeg"/><Relationship Id="rId42" Type="http://schemas.microsoft.com/office/2007/relationships/hdphoto" Target="../media/hdphoto4.wdp"/><Relationship Id="rId43" Type="http://schemas.openxmlformats.org/officeDocument/2006/relationships/image" Target="../media/image38.png"/><Relationship Id="rId44" Type="http://schemas.openxmlformats.org/officeDocument/2006/relationships/image" Target="../media/image39.png"/><Relationship Id="rId45" Type="http://schemas.openxmlformats.org/officeDocument/2006/relationships/image" Target="../media/image40.png"/><Relationship Id="rId46" Type="http://schemas.microsoft.com/office/2007/relationships/hdphoto" Target="../media/hdphoto5.wdp"/><Relationship Id="rId47" Type="http://schemas.openxmlformats.org/officeDocument/2006/relationships/image" Target="../media/image41.png"/><Relationship Id="rId48" Type="http://schemas.openxmlformats.org/officeDocument/2006/relationships/image" Target="../media/image42.png"/><Relationship Id="rId49" Type="http://schemas.openxmlformats.org/officeDocument/2006/relationships/image" Target="../media/image43.png"/><Relationship Id="rId60" Type="http://schemas.openxmlformats.org/officeDocument/2006/relationships/image" Target="../media/image52.png"/><Relationship Id="rId61" Type="http://schemas.openxmlformats.org/officeDocument/2006/relationships/image" Target="../media/image53.png"/><Relationship Id="rId62" Type="http://schemas.openxmlformats.org/officeDocument/2006/relationships/image" Target="../media/image54.png"/><Relationship Id="rId63" Type="http://schemas.openxmlformats.org/officeDocument/2006/relationships/image" Target="../media/image55.png"/><Relationship Id="rId64" Type="http://schemas.openxmlformats.org/officeDocument/2006/relationships/image" Target="../media/image56.png"/><Relationship Id="rId65" Type="http://schemas.openxmlformats.org/officeDocument/2006/relationships/image" Target="../media/image57.png"/><Relationship Id="rId66" Type="http://schemas.openxmlformats.org/officeDocument/2006/relationships/image" Target="../media/image58.png"/><Relationship Id="rId67" Type="http://schemas.openxmlformats.org/officeDocument/2006/relationships/image" Target="../media/image59.png"/><Relationship Id="rId68" Type="http://schemas.openxmlformats.org/officeDocument/2006/relationships/image" Target="../media/image60.png"/><Relationship Id="rId69" Type="http://schemas.openxmlformats.org/officeDocument/2006/relationships/image" Target="../media/image61.png"/><Relationship Id="rId80" Type="http://schemas.openxmlformats.org/officeDocument/2006/relationships/image" Target="../media/image72.png"/><Relationship Id="rId81" Type="http://schemas.openxmlformats.org/officeDocument/2006/relationships/image" Target="../media/image73.png"/><Relationship Id="rId82" Type="http://schemas.openxmlformats.org/officeDocument/2006/relationships/image" Target="../media/image74.png"/><Relationship Id="rId83" Type="http://schemas.openxmlformats.org/officeDocument/2006/relationships/image" Target="../media/image75.png"/><Relationship Id="rId84" Type="http://schemas.openxmlformats.org/officeDocument/2006/relationships/image" Target="../media/image76.png"/><Relationship Id="rId85" Type="http://schemas.openxmlformats.org/officeDocument/2006/relationships/image" Target="../media/image77.png"/><Relationship Id="rId86" Type="http://schemas.openxmlformats.org/officeDocument/2006/relationships/image" Target="../media/image78.png"/><Relationship Id="rId87" Type="http://schemas.openxmlformats.org/officeDocument/2006/relationships/image" Target="../media/image79.png"/><Relationship Id="rId88" Type="http://schemas.openxmlformats.org/officeDocument/2006/relationships/image" Target="../media/image80.png"/><Relationship Id="rId89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19045"/>
              </p:ext>
            </p:extLst>
          </p:nvPr>
        </p:nvGraphicFramePr>
        <p:xfrm>
          <a:off x="110894" y="92828"/>
          <a:ext cx="9795104" cy="6648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388"/>
                <a:gridCol w="1224388"/>
                <a:gridCol w="1224388"/>
                <a:gridCol w="1224388"/>
                <a:gridCol w="1224388"/>
                <a:gridCol w="1224388"/>
                <a:gridCol w="1224388"/>
                <a:gridCol w="1224388"/>
              </a:tblGrid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A a </a:t>
                      </a:r>
                      <a:r>
                        <a:rPr lang="fr-FR" sz="1800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A ²a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E e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	 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E ²e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eu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eu</a:t>
                      </a:r>
                      <a:endParaRPr lang="fr-FR" dirty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œu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œu</a:t>
                      </a:r>
                      <a:endParaRPr lang="fr-FR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O o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	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O ²o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au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a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u</a:t>
                      </a: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eau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²e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a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u</a:t>
                      </a: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U u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	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U ²u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I  i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I ²i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Y  y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Y ²y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É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é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É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 ²é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er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er</a:t>
                      </a: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ez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ez</a:t>
                      </a: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ou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ou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oi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oi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on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on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È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è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È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 ²è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Ê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ê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Ê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 ²ê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ai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ai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ei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ei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et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et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an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an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in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in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un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un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Script Ecole 2"/>
                          <a:cs typeface="Script Ecole 2"/>
                        </a:rPr>
                        <a:t>Y  y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ursivestandard"/>
                          <a:cs typeface="Cursivestandard"/>
                        </a:rPr>
                        <a:t>Y ²y</a:t>
                      </a:r>
                      <a:endParaRPr lang="fr-FR" sz="1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ill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ill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gn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gn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ien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²i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oin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²oi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en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ein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ein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>
                          <a:solidFill>
                            <a:srgbClr val="008000"/>
                          </a:solidFill>
                        </a:rPr>
                        <a:t>ain</a:t>
                      </a: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ain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M m</a:t>
                      </a:r>
                      <a:r>
                        <a:rPr lang="fr-FR" sz="1800" b="1" baseline="0" dirty="0" smtClean="0">
                          <a:solidFill>
                            <a:srgbClr val="3366FF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M m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L  l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L  ²l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R  r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R ²r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V  v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V v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P  p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P ²p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  </a:t>
                      </a:r>
                      <a:r>
                        <a:rPr lang="fr-FR" sz="1800" b="1" dirty="0" err="1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t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err="1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T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 ²t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B  b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B ²b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D  d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D ²d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F  f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F  f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rgbClr val="008000"/>
                          </a:solidFill>
                        </a:rPr>
                        <a:t>ph  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²</a:t>
                      </a:r>
                      <a:r>
                        <a:rPr lang="fr-FR" sz="1800" b="0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ph</a:t>
                      </a:r>
                      <a:endParaRPr lang="fr-FR" dirty="0" smtClean="0">
                        <a:solidFill>
                          <a:srgbClr val="008000"/>
                        </a:solidFill>
                        <a:latin typeface="Cursivestandard"/>
                        <a:cs typeface="Cursivestandard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S  s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S ²$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C c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C ²c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Ç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 </a:t>
                      </a:r>
                      <a:r>
                        <a:rPr lang="fr-FR" sz="1800" b="1" dirty="0" err="1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ç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err="1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Ç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²ç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N n</a:t>
                      </a:r>
                      <a:r>
                        <a:rPr lang="fr-FR" sz="1800" b="1" baseline="0" dirty="0" smtClean="0">
                          <a:solidFill>
                            <a:srgbClr val="3366FF"/>
                          </a:solidFill>
                          <a:latin typeface="+mn-lt"/>
                          <a:cs typeface="+mn-cs"/>
                        </a:rPr>
                        <a:t>   </a:t>
                      </a:r>
                      <a:r>
                        <a:rPr lang="fr-FR" sz="1800" b="1" baseline="0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N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 n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X  x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X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²x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ch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Script Ecole 2"/>
                          <a:cs typeface="Script Ecole 2"/>
                        </a:rPr>
                        <a:t>  </a:t>
                      </a:r>
                      <a:r>
                        <a:rPr lang="fr-FR" sz="1800" b="1" dirty="0" smtClean="0">
                          <a:solidFill>
                            <a:srgbClr val="008000"/>
                          </a:solidFill>
                          <a:latin typeface="Cursivestandard"/>
                          <a:cs typeface="Cursivestandard"/>
                        </a:rPr>
                        <a:t> ²ch</a:t>
                      </a:r>
                      <a:endParaRPr lang="fr-FR" sz="18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8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C c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C ²c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K k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K ²k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Q q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Q ²q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G  g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G ²g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J  j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J ²j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G  g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G ²g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Z  z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Z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²z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Script Ecole 2"/>
                          <a:cs typeface="Script Ecole 2"/>
                        </a:rPr>
                        <a:t>S  s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</a:rPr>
                        <a:t>	   </a:t>
                      </a:r>
                      <a:r>
                        <a:rPr lang="fr-FR" sz="1800" b="1" dirty="0" smtClean="0">
                          <a:solidFill>
                            <a:srgbClr val="3366FF"/>
                          </a:solidFill>
                          <a:latin typeface="Cursivestandard"/>
                          <a:cs typeface="Cursivestandard"/>
                        </a:rPr>
                        <a:t>S ²$</a:t>
                      </a:r>
                      <a:endParaRPr lang="fr-FR" sz="1800" b="1" dirty="0" smtClean="0">
                        <a:solidFill>
                          <a:srgbClr val="3366FF"/>
                        </a:solidFill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lnL w="9525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139" y="567266"/>
            <a:ext cx="657834" cy="437661"/>
          </a:xfrm>
          <a:prstGeom prst="rect">
            <a:avLst/>
          </a:prstGeom>
        </p:spPr>
      </p:pic>
      <p:pic>
        <p:nvPicPr>
          <p:cNvPr id="6" name="Picture 5" descr="C:\Users\Julie\Desktop\TRAVAIL\1 CP\4 FRANCAIS\ETUDE CODE\images phono\imagesBorel M\borel maisonny dessins\a.PN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1424" y="451417"/>
            <a:ext cx="469165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22" y="1422361"/>
            <a:ext cx="689384" cy="53604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967" y="1422361"/>
            <a:ext cx="481622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910" y="567266"/>
            <a:ext cx="691774" cy="37431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8144" y="488268"/>
            <a:ext cx="662673" cy="503149"/>
          </a:xfrm>
          <a:prstGeom prst="rect">
            <a:avLst/>
          </a:prstGeom>
        </p:spPr>
      </p:pic>
      <p:pic>
        <p:nvPicPr>
          <p:cNvPr id="15" name="Image 14" descr="C:\Users\Catherine\Documents\CP\7 Lecture\1 Pilotis\Gestes BM Pilotis\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1410" y="469504"/>
            <a:ext cx="431860" cy="537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C:\Users\Catherine\Documents\CP\7 Lecture\1 Pilotis\Gestes BM Pilotis\u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0351" y="488268"/>
            <a:ext cx="432028" cy="53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5110" y="488268"/>
            <a:ext cx="640054" cy="519022"/>
          </a:xfrm>
          <a:prstGeom prst="rect">
            <a:avLst/>
          </a:prstGeom>
        </p:spPr>
      </p:pic>
      <p:pic>
        <p:nvPicPr>
          <p:cNvPr id="18" name="Image 17" descr="C:\Users\Catherine\Documents\CP\7 Lecture\1 Pilotis\Gestes BM Pilotis\e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5623" y="477309"/>
            <a:ext cx="487692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 descr="C:\Users\Catherine\Documents\CP\7 Lecture Pilotis\Gestes BM Pilotis\m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537" y="4278697"/>
            <a:ext cx="482602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376" y="4360332"/>
            <a:ext cx="625858" cy="410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  <a:sp3d>
            <a:bevelT w="127000"/>
          </a:sp3d>
        </p:spPr>
      </p:pic>
      <p:pic>
        <p:nvPicPr>
          <p:cNvPr id="21" name="Image 20" descr="C:\Users\Catherine\Documents\CP\7 Lecture Pilotis\Gestes BM Pilotis\l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1401" y="4273579"/>
            <a:ext cx="513378" cy="54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0834" y="4343398"/>
            <a:ext cx="637744" cy="454776"/>
          </a:xfrm>
          <a:prstGeom prst="rect">
            <a:avLst/>
          </a:prstGeom>
        </p:spPr>
      </p:pic>
      <p:pic>
        <p:nvPicPr>
          <p:cNvPr id="23" name="Image 22" descr="C:\Users\Catherine\Documents\CP\7 Lecture Pilotis\Gestes BM Pilotis\r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3672" y="4275113"/>
            <a:ext cx="345109" cy="539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5" t="9896" r="5568" b="17980"/>
          <a:stretch/>
        </p:blipFill>
        <p:spPr>
          <a:xfrm>
            <a:off x="3162184" y="4358759"/>
            <a:ext cx="582897" cy="459937"/>
          </a:xfrm>
          <a:prstGeom prst="rect">
            <a:avLst/>
          </a:prstGeom>
        </p:spPr>
      </p:pic>
      <p:pic>
        <p:nvPicPr>
          <p:cNvPr id="25" name="Image 24" descr="C:\Users\Catherine\Documents\CP\7 Lecture\1 Pilotis\Gestes BM Pilotis\e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9948" y="477971"/>
            <a:ext cx="487692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 descr="C:\Users\Catherine\Documents\CP\7 Lecture\1 Pilotis\Gestes BM Pilotis\e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3116" y="471334"/>
            <a:ext cx="487692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 descr="C:\Users\Catherine\Documents\CP\7 Lecture\1 Pilotis\Gestes BM Pilotis\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865" y="469504"/>
            <a:ext cx="431860" cy="537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 descr="C:\Users\Catherine\Documents\CP\7 Lecture\1 Pilotis\Gestes BM Pilotis\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745" y="479801"/>
            <a:ext cx="431860" cy="537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258" y="567267"/>
            <a:ext cx="782093" cy="354884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7439" y="598087"/>
            <a:ext cx="585134" cy="343492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3101" y="477309"/>
            <a:ext cx="469899" cy="506499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4603" y="516877"/>
            <a:ext cx="435275" cy="466931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522" y="1474491"/>
            <a:ext cx="525696" cy="489597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0160" y="1418405"/>
            <a:ext cx="481622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 descr="C:\Users\Catherine\Documents\CP\7 Lecture\1 Pilotis\Gestes BM Pilotis\é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3672" y="1415621"/>
            <a:ext cx="465501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0886" y="1466024"/>
            <a:ext cx="664195" cy="46419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3683" y="1466024"/>
            <a:ext cx="452107" cy="501891"/>
          </a:xfrm>
          <a:prstGeom prst="rect">
            <a:avLst/>
          </a:prstGeom>
        </p:spPr>
      </p:pic>
      <p:cxnSp>
        <p:nvCxnSpPr>
          <p:cNvPr id="38" name="Connecteur droit avec flèche 37"/>
          <p:cNvCxnSpPr>
            <a:cxnSpLocks noChangeAspect="1"/>
          </p:cNvCxnSpPr>
          <p:nvPr/>
        </p:nvCxnSpPr>
        <p:spPr>
          <a:xfrm flipH="1">
            <a:off x="6008798" y="1704555"/>
            <a:ext cx="182886" cy="26294"/>
          </a:xfrm>
          <a:prstGeom prst="straightConnector1">
            <a:avLst/>
          </a:prstGeom>
          <a:ln w="9525" cmpd="sng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9" name="Image 38" descr="C:\Users\Catherine\Documents\CP\7 Lecture\1 Pilotis\Gestes BM Pilotis\é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3116" y="1422361"/>
            <a:ext cx="465501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age 39" descr="C:\Users\Catherine\Documents\CP\7 Lecture\1 Pilotis\Gestes BM Pilotis\é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4409" y="1422361"/>
            <a:ext cx="465501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603" y="1463715"/>
            <a:ext cx="464432" cy="466505"/>
          </a:xfrm>
          <a:prstGeom prst="rect">
            <a:avLst/>
          </a:prstGeom>
        </p:spPr>
      </p:pic>
      <p:pic>
        <p:nvPicPr>
          <p:cNvPr id="42" name="Image 41" descr="C:\Users\Catherine\Documents\CP\6 Lecture Pilotis\Gestes BM Pilotis\oi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3678" y="1312230"/>
            <a:ext cx="428927" cy="643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3344" y="1470396"/>
            <a:ext cx="614849" cy="427423"/>
          </a:xfrm>
          <a:prstGeom prst="rect">
            <a:avLst/>
          </a:prstGeom>
        </p:spPr>
      </p:pic>
      <p:pic>
        <p:nvPicPr>
          <p:cNvPr id="44" name="Image 43" descr="C:\Users\Catherine\Documents\CP\7 Lecture\1 Pilotis\Gestes BM Pilotis\ou.PNG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6449" y="1423026"/>
            <a:ext cx="494999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748" y="1449091"/>
            <a:ext cx="633512" cy="513934"/>
          </a:xfrm>
          <a:prstGeom prst="rect">
            <a:avLst/>
          </a:prstGeom>
        </p:spPr>
      </p:pic>
      <p:pic>
        <p:nvPicPr>
          <p:cNvPr id="46" name="Image 45" descr="C:\Users\Catherine\Documents\CP\7 Lecture\1 Pilotis\Gestes BM Pilotis\on.PNG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3849" y="1402877"/>
            <a:ext cx="376364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922" b="99078" l="4721" r="931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50" y="2366188"/>
            <a:ext cx="579815" cy="539999"/>
          </a:xfrm>
          <a:prstGeom prst="rect">
            <a:avLst/>
          </a:prstGeom>
        </p:spPr>
      </p:pic>
      <p:pic>
        <p:nvPicPr>
          <p:cNvPr id="57" name="Image 56" descr="C:\Users\Catherine\Documents\CP\7 Lecture\1 Pilotis\Gestes BM Pilotis\è.PNG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06" y="2366188"/>
            <a:ext cx="461783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Image 57"/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2758" y="2357721"/>
            <a:ext cx="472586" cy="576000"/>
          </a:xfrm>
          <a:prstGeom prst="rect">
            <a:avLst/>
          </a:prstGeom>
        </p:spPr>
      </p:pic>
      <p:pic>
        <p:nvPicPr>
          <p:cNvPr id="59" name="Image 58" descr="C:\Users\Catherine\Documents\CP\7 Lecture\1 Pilotis\Gestes BM Pilotis\è.PNG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8283" y="2383122"/>
            <a:ext cx="461783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Image 59" descr="C:\Users\Catherine\Documents\CP\7 Lecture\1 Pilotis\Gestes BM Pilotis\è.PNG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8385" y="2366188"/>
            <a:ext cx="461783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Image 60" descr="C:\Users\Catherine\Documents\CP\7 Lecture\1 Pilotis\Gestes BM Pilotis\è.PNG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3116" y="2357721"/>
            <a:ext cx="461783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Image 61" descr="C:\Users\Catherine\Documents\CP\7 Lecture\1 Pilotis\Gestes BM Pilotis\è.PNG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5061" y="2366188"/>
            <a:ext cx="461783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3143" y="2341155"/>
            <a:ext cx="607995" cy="584100"/>
          </a:xfrm>
          <a:prstGeom prst="rect">
            <a:avLst/>
          </a:prstGeom>
        </p:spPr>
      </p:pic>
      <p:pic>
        <p:nvPicPr>
          <p:cNvPr id="64" name="Image 63"/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2184" y="2286000"/>
            <a:ext cx="529284" cy="609376"/>
          </a:xfrm>
          <a:prstGeom prst="rect">
            <a:avLst/>
          </a:prstGeom>
        </p:spPr>
      </p:pic>
      <p:pic>
        <p:nvPicPr>
          <p:cNvPr id="65" name="Image 64"/>
          <p:cNvPicPr>
            <a:picLocks noChangeAspect="1"/>
          </p:cNvPicPr>
          <p:nvPr/>
        </p:nvPicPr>
        <p:blipFill rotWithShape="1"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182" r="15617" b="13978"/>
          <a:stretch/>
        </p:blipFill>
        <p:spPr>
          <a:xfrm>
            <a:off x="5678257" y="2324222"/>
            <a:ext cx="417543" cy="588088"/>
          </a:xfrm>
          <a:prstGeom prst="rect">
            <a:avLst/>
          </a:prstGeom>
        </p:spPr>
      </p:pic>
      <p:pic>
        <p:nvPicPr>
          <p:cNvPr id="66" name="Image 65"/>
          <p:cNvPicPr>
            <a:picLocks noChangeAspect="1"/>
          </p:cNvPicPr>
          <p:nvPr/>
        </p:nvPicPr>
        <p:blipFill>
          <a:blip r:embed="rId41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960" y="3386603"/>
            <a:ext cx="440043" cy="440043"/>
          </a:xfrm>
          <a:prstGeom prst="rect">
            <a:avLst/>
          </a:prstGeom>
        </p:spPr>
      </p:pic>
      <p:pic>
        <p:nvPicPr>
          <p:cNvPr id="67" name="Image 66" descr="C:\Users\Catherine\Documents\CP\7 Lecture Pilotis\Gestes BM Pilotis\ill.PNG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356" y="3305926"/>
            <a:ext cx="479380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Image 67" descr="C:\Users\Catherine\Documents\CP\7 Lecture Pilotis\Gestes BM Pilotis\ill.PNG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8339" y="3305926"/>
            <a:ext cx="479380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Image 68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571" y="3355993"/>
            <a:ext cx="666962" cy="472998"/>
          </a:xfrm>
          <a:prstGeom prst="rect">
            <a:avLst/>
          </a:prstGeom>
        </p:spPr>
      </p:pic>
      <p:pic>
        <p:nvPicPr>
          <p:cNvPr id="70" name="Image 69"/>
          <p:cNvPicPr>
            <a:picLocks noChangeAspect="1"/>
          </p:cNvPicPr>
          <p:nvPr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ackgroundRemoval t="4385" b="96308" l="9702" r="925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617" y="3318102"/>
            <a:ext cx="419149" cy="523432"/>
          </a:xfrm>
          <a:prstGeom prst="rect">
            <a:avLst/>
          </a:prstGeom>
        </p:spPr>
      </p:pic>
      <p:pic>
        <p:nvPicPr>
          <p:cNvPr id="71" name="Image 70" descr="C:\Users\Catherine\Documents\CP\7 Lecture Pilotis\Gestes BM Pilotis\oin.PNG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3277" y="3328188"/>
            <a:ext cx="467486" cy="53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 71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915" y="2290354"/>
            <a:ext cx="502589" cy="639659"/>
          </a:xfrm>
          <a:prstGeom prst="rect">
            <a:avLst/>
          </a:prstGeom>
        </p:spPr>
      </p:pic>
      <p:pic>
        <p:nvPicPr>
          <p:cNvPr id="73" name="Image 72" descr="C:\Users\Catherine\Documents\CP\6 Lecture Pilotis\Gestes BM Pilotis\an.PNG"/>
          <p:cNvPicPr>
            <a:picLocks noChangeAspect="1"/>
          </p:cNvPicPr>
          <p:nvPr/>
        </p:nvPicPr>
        <p:blipFill>
          <a:blip r:embed="rId49" cstate="print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2899" y="2366188"/>
            <a:ext cx="499717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Image 74" descr="C:\Users\Catherine\Documents\CP\6 Lecture Pilotis\Gestes BM Pilotis\an.PNG"/>
          <p:cNvPicPr>
            <a:picLocks noChangeAspect="1"/>
          </p:cNvPicPr>
          <p:nvPr/>
        </p:nvPicPr>
        <p:blipFill>
          <a:blip r:embed="rId49" cstate="print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1731" y="3305926"/>
            <a:ext cx="499717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Image 73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575" y="3359733"/>
            <a:ext cx="702016" cy="466914"/>
          </a:xfrm>
          <a:prstGeom prst="rect">
            <a:avLst/>
          </a:prstGeom>
        </p:spPr>
      </p:pic>
      <p:pic>
        <p:nvPicPr>
          <p:cNvPr id="76" name="Image 75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8075596" y="2305273"/>
            <a:ext cx="416471" cy="605776"/>
          </a:xfrm>
          <a:prstGeom prst="rect">
            <a:avLst/>
          </a:prstGeom>
        </p:spPr>
      </p:pic>
      <p:pic>
        <p:nvPicPr>
          <p:cNvPr id="77" name="Image 76" descr="C:\Users\Catherine\Documents\CP\6 Lecture Pilotis\Gestes BM Pilotis\in.PNG"/>
          <p:cNvPicPr>
            <a:picLocks noChangeAspect="1"/>
          </p:cNvPicPr>
          <p:nvPr/>
        </p:nvPicPr>
        <p:blipFill>
          <a:blip r:embed="rId53" cstate="print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3844" y="2366187"/>
            <a:ext cx="472062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Image 77" descr="C:\Users\Catherine\Documents\CP\6 Lecture Pilotis\Gestes BM Pilotis\in.PNG"/>
          <p:cNvPicPr>
            <a:picLocks noChangeAspect="1"/>
          </p:cNvPicPr>
          <p:nvPr/>
        </p:nvPicPr>
        <p:blipFill>
          <a:blip r:embed="rId53" cstate="print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0351" y="2372310"/>
            <a:ext cx="472062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Image 78" descr="C:\Users\Catherine\Documents\CP\6 Lecture Pilotis\Gestes BM Pilotis\in.PNG"/>
          <p:cNvPicPr>
            <a:picLocks noChangeAspect="1"/>
          </p:cNvPicPr>
          <p:nvPr/>
        </p:nvPicPr>
        <p:blipFill>
          <a:blip r:embed="rId53" cstate="print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745" y="3305926"/>
            <a:ext cx="472062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Image 79" descr="C:\Users\Catherine\Documents\CP\6 Lecture Pilotis\Gestes BM Pilotis\in.PNG"/>
          <p:cNvPicPr>
            <a:picLocks noChangeAspect="1"/>
          </p:cNvPicPr>
          <p:nvPr/>
        </p:nvPicPr>
        <p:blipFill>
          <a:blip r:embed="rId53" cstate="print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6756" y="3305926"/>
            <a:ext cx="472062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Image 80"/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9467" y="3382492"/>
            <a:ext cx="561350" cy="455392"/>
          </a:xfrm>
          <a:prstGeom prst="rect">
            <a:avLst/>
          </a:prstGeom>
        </p:spPr>
      </p:pic>
      <p:pic>
        <p:nvPicPr>
          <p:cNvPr id="82" name="Image 81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7576" y="3454339"/>
            <a:ext cx="612000" cy="370260"/>
          </a:xfrm>
          <a:prstGeom prst="rect">
            <a:avLst/>
          </a:prstGeom>
        </p:spPr>
      </p:pic>
      <p:sp>
        <p:nvSpPr>
          <p:cNvPr id="83" name="Rectangle 82"/>
          <p:cNvSpPr/>
          <p:nvPr/>
        </p:nvSpPr>
        <p:spPr>
          <a:xfrm>
            <a:off x="9287934" y="2198148"/>
            <a:ext cx="4752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4400" b="1" kern="1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ple Casual"/>
                <a:cs typeface="Apple Casual"/>
              </a:rPr>
              <a:t>1</a:t>
            </a:r>
            <a:endParaRPr lang="fr-FR" sz="4400" b="1" kern="1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ple Casual"/>
              <a:cs typeface="Apple Casual"/>
            </a:endParaRPr>
          </a:p>
        </p:txBody>
      </p:sp>
      <p:pic>
        <p:nvPicPr>
          <p:cNvPr id="84" name="Image 83"/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4722" y="3322230"/>
            <a:ext cx="523695" cy="523695"/>
          </a:xfrm>
          <a:prstGeom prst="rect">
            <a:avLst/>
          </a:prstGeom>
        </p:spPr>
      </p:pic>
      <p:pic>
        <p:nvPicPr>
          <p:cNvPr id="85" name="Image 84" descr="C:\Users\Catherine\Documents\CP\6 Lecture Pilotis\Gestes BM Pilotis\in.PNG"/>
          <p:cNvPicPr>
            <a:picLocks noChangeAspect="1"/>
          </p:cNvPicPr>
          <p:nvPr/>
        </p:nvPicPr>
        <p:blipFill>
          <a:blip r:embed="rId53" cstate="print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2916" y="3322230"/>
            <a:ext cx="461983" cy="52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Image 85"/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032" y="4343398"/>
            <a:ext cx="564106" cy="471710"/>
          </a:xfrm>
          <a:prstGeom prst="rect">
            <a:avLst/>
          </a:prstGeom>
        </p:spPr>
      </p:pic>
      <p:pic>
        <p:nvPicPr>
          <p:cNvPr id="87" name="Image 86" descr="C:\Users\Catherine\Documents\CP\7 Lecture Pilotis\Gestes BM Pilotis\v.PNG"/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0257" y="4266642"/>
            <a:ext cx="476827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Image 87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66" y="5202480"/>
            <a:ext cx="308621" cy="539179"/>
          </a:xfrm>
          <a:prstGeom prst="rect">
            <a:avLst/>
          </a:prstGeom>
        </p:spPr>
      </p:pic>
      <p:pic>
        <p:nvPicPr>
          <p:cNvPr id="89" name="Image 88" descr="C:\Users\Catherine\Documents\CP\7 Lecture Pilotis\Gestes BM Pilotis\f.PNG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424" y="5210779"/>
            <a:ext cx="472717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Image 89" descr="C:\Users\Catherine\Documents\CP\7 Lecture Pilotis\Gestes BM Pilotis\f.PNG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9190" y="5210127"/>
            <a:ext cx="472717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Image 90"/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8357" y="4311531"/>
            <a:ext cx="483698" cy="459145"/>
          </a:xfrm>
          <a:prstGeom prst="rect">
            <a:avLst/>
          </a:prstGeom>
        </p:spPr>
      </p:pic>
      <p:pic>
        <p:nvPicPr>
          <p:cNvPr id="92" name="Image 91" descr="C:\Users\Catherine\Documents\CP\7 Lecture Pilotis\Gestes BM Pilotis\p.PNG"/>
          <p:cNvPicPr/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0124" y="4266645"/>
            <a:ext cx="323997" cy="54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Image 92"/>
          <p:cNvPicPr>
            <a:picLocks noChangeAspect="1"/>
          </p:cNvPicPr>
          <p:nvPr/>
        </p:nvPicPr>
        <p:blipFill rotWithShape="1">
          <a:blip r:embed="rId6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915" y="4314663"/>
            <a:ext cx="612345" cy="451055"/>
          </a:xfrm>
          <a:prstGeom prst="rect">
            <a:avLst/>
          </a:prstGeom>
        </p:spPr>
      </p:pic>
      <p:pic>
        <p:nvPicPr>
          <p:cNvPr id="94" name="Image 93" descr="C:\Users\Catherine\Documents\CP\7 Lecture Pilotis\Gestes BM Pilotis\t.PNG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7208" y="4230677"/>
            <a:ext cx="369517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Image 94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596" y="4278697"/>
            <a:ext cx="468847" cy="468847"/>
          </a:xfrm>
          <a:prstGeom prst="rect">
            <a:avLst/>
          </a:prstGeom>
        </p:spPr>
      </p:pic>
      <p:pic>
        <p:nvPicPr>
          <p:cNvPr id="96" name="Image 95" descr="C:\Users\Catherine\Documents\CP\7 Lecture Pilotis\Gestes BM Pilotis\b.PNG"/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0611" y="4256078"/>
            <a:ext cx="468000" cy="541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Image 96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3115571" y="5334000"/>
            <a:ext cx="629510" cy="416779"/>
          </a:xfrm>
          <a:prstGeom prst="rect">
            <a:avLst/>
          </a:prstGeom>
        </p:spPr>
      </p:pic>
      <p:pic>
        <p:nvPicPr>
          <p:cNvPr id="98" name="Image 97" descr="C:\Users\Catherine\Documents\CP\7 Lecture Pilotis\Gestes BM Pilotis\s.PNG"/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222" y="5210779"/>
            <a:ext cx="456946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Image 98"/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76" y="6138336"/>
            <a:ext cx="545576" cy="545576"/>
          </a:xfrm>
          <a:prstGeom prst="rect">
            <a:avLst/>
          </a:prstGeom>
        </p:spPr>
      </p:pic>
      <p:pic>
        <p:nvPicPr>
          <p:cNvPr id="100" name="Image 99" descr="C:\Users\Catherine\Documents\CP\7 Lecture Pilotis\Gestes BM Pilotis\c.PNG"/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958" y="6148255"/>
            <a:ext cx="491181" cy="53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Image 100" descr="C:\Users\Catherine\Documents\CP\7 Lecture Pilotis\Gestes BM Pilotis\d.PNG"/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6756" y="4253427"/>
            <a:ext cx="503100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Image 101"/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7780" y="4353866"/>
            <a:ext cx="689880" cy="435456"/>
          </a:xfrm>
          <a:prstGeom prst="rect">
            <a:avLst/>
          </a:prstGeom>
        </p:spPr>
      </p:pic>
      <p:pic>
        <p:nvPicPr>
          <p:cNvPr id="103" name="Image 102"/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8927" y="6207524"/>
            <a:ext cx="661885" cy="518477"/>
          </a:xfrm>
          <a:prstGeom prst="rect">
            <a:avLst/>
          </a:prstGeom>
        </p:spPr>
      </p:pic>
      <p:pic>
        <p:nvPicPr>
          <p:cNvPr id="104" name="Image 103" descr="C:\Users\Catherine\Documents\CP\7 Lecture Pilotis\Gestes BM Pilotis\g.PNG"/>
          <p:cNvPicPr>
            <a:picLocks noChangeAspect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6662" y="6164917"/>
            <a:ext cx="492343" cy="562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Image 104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5540764" y="6207525"/>
            <a:ext cx="618460" cy="495834"/>
          </a:xfrm>
          <a:prstGeom prst="rect">
            <a:avLst/>
          </a:prstGeom>
        </p:spPr>
      </p:pic>
      <p:pic>
        <p:nvPicPr>
          <p:cNvPr id="106" name="Image 105" descr="C:\Users\Catherine\Documents\CP\7 Lecture Pilotis\Gestes BM Pilotis\j.PNG"/>
          <p:cNvPicPr/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7803" y="6164917"/>
            <a:ext cx="449921" cy="538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Image 106" descr="C:\Users\Catherine\Documents\CP\7 Lecture Pilotis\Gestes BM Pilotis\j.PNG"/>
          <p:cNvPicPr/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874" y="6164917"/>
            <a:ext cx="449921" cy="538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Image 107"/>
          <p:cNvPicPr>
            <a:picLocks noChangeAspect="1"/>
          </p:cNvPicPr>
          <p:nvPr/>
        </p:nvPicPr>
        <p:blipFill rotWithShape="1">
          <a:blip r:embed="rId7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1448" y="6157750"/>
            <a:ext cx="229424" cy="545609"/>
          </a:xfrm>
          <a:prstGeom prst="rect">
            <a:avLst/>
          </a:prstGeom>
        </p:spPr>
      </p:pic>
      <p:pic>
        <p:nvPicPr>
          <p:cNvPr id="109" name="Image 108"/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7332" y="5327665"/>
            <a:ext cx="572432" cy="431572"/>
          </a:xfrm>
          <a:prstGeom prst="rect">
            <a:avLst/>
          </a:prstGeom>
        </p:spPr>
      </p:pic>
      <p:pic>
        <p:nvPicPr>
          <p:cNvPr id="110" name="Image 109" descr="C:\Users\Catherine\Documents\CP\7 Lecture Pilotis\Gestes BM Pilotis\n.PNG"/>
          <p:cNvPicPr/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874" y="5222372"/>
            <a:ext cx="492274" cy="5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Image 112"/>
          <p:cNvPicPr>
            <a:picLocks noChangeAspect="1"/>
          </p:cNvPicPr>
          <p:nvPr/>
        </p:nvPicPr>
        <p:blipFill rotWithShape="1">
          <a:blip r:embed="rId8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9720" y="5258454"/>
            <a:ext cx="637391" cy="506692"/>
          </a:xfrm>
          <a:prstGeom prst="rect">
            <a:avLst/>
          </a:prstGeom>
        </p:spPr>
      </p:pic>
      <p:pic>
        <p:nvPicPr>
          <p:cNvPr id="114" name="Image 113" descr="C:\Users\Catherine\Documents\CP\7 Lecture Pilotis\Gestes BM Pilotis\s.PNG"/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2916" y="5225572"/>
            <a:ext cx="456946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Image 115" descr="C:\Users\Catherine\Documents\CP\7 Lecture Pilotis\Gestes BM Pilotis\c.PNG"/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8283" y="6164917"/>
            <a:ext cx="491181" cy="53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Image 116" descr="C:\Users\Catherine\Documents\CP\7 Lecture Pilotis\Gestes BM Pilotis\c.PNG"/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8385" y="6166444"/>
            <a:ext cx="491181" cy="53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Image 117"/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980" y="6217052"/>
            <a:ext cx="514573" cy="479237"/>
          </a:xfrm>
          <a:prstGeom prst="rect">
            <a:avLst/>
          </a:prstGeom>
        </p:spPr>
      </p:pic>
      <p:pic>
        <p:nvPicPr>
          <p:cNvPr id="119" name="Image 118"/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2184" y="6220563"/>
            <a:ext cx="506942" cy="506942"/>
          </a:xfrm>
          <a:prstGeom prst="rect">
            <a:avLst/>
          </a:prstGeom>
        </p:spPr>
      </p:pic>
      <p:pic>
        <p:nvPicPr>
          <p:cNvPr id="120" name="Image 119" descr="C:\Users\Catherine\Documents\CP\7 Lecture Pilotis\Gestes BM Pilotis\s.PNG"/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4497" y="5227060"/>
            <a:ext cx="456946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Image 120"/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698" y="5269321"/>
            <a:ext cx="618460" cy="477790"/>
          </a:xfrm>
          <a:prstGeom prst="rect">
            <a:avLst/>
          </a:prstGeom>
        </p:spPr>
      </p:pic>
      <p:pic>
        <p:nvPicPr>
          <p:cNvPr id="122" name="Image 121"/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0331" y="5334000"/>
            <a:ext cx="577231" cy="384121"/>
          </a:xfrm>
          <a:prstGeom prst="rect">
            <a:avLst/>
          </a:prstGeom>
        </p:spPr>
      </p:pic>
      <p:pic>
        <p:nvPicPr>
          <p:cNvPr id="123" name="Image 122" descr="C:\Users\Catherine\Documents\CP\7 Lecture Pilotis\Gestes BM Pilotis\ch.PNG"/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9507" y="5218075"/>
            <a:ext cx="485615" cy="54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Image 123"/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1754" y="6285356"/>
            <a:ext cx="528774" cy="440645"/>
          </a:xfrm>
          <a:prstGeom prst="rect">
            <a:avLst/>
          </a:prstGeom>
        </p:spPr>
      </p:pic>
      <p:pic>
        <p:nvPicPr>
          <p:cNvPr id="125" name="Image 124" descr="C:\Users\Catherine\Documents\CP\7 Lecture Pilotis\Gestes BM Pilotis\z.PNG"/>
          <p:cNvPicPr/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422" y="6198982"/>
            <a:ext cx="496816" cy="519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Image 125" descr="C:\Users\Catherine\Documents\CP\7 Lecture Pilotis\Gestes BM Pilotis\z.PNG"/>
          <p:cNvPicPr/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8802" y="6198982"/>
            <a:ext cx="496816" cy="519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Image 126"/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966" y="6215916"/>
            <a:ext cx="344556" cy="484930"/>
          </a:xfrm>
          <a:prstGeom prst="rect">
            <a:avLst/>
          </a:prstGeom>
        </p:spPr>
      </p:pic>
      <p:pic>
        <p:nvPicPr>
          <p:cNvPr id="128" name="il_fi" descr="MP900403838[1]"/>
          <p:cNvPicPr>
            <a:picLocks noChangeAspect="1" noChangeArrowheads="1"/>
          </p:cNvPicPr>
          <p:nvPr/>
        </p:nvPicPr>
        <p:blipFill>
          <a:blip r:embed="rId9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253140" y="3386603"/>
            <a:ext cx="385873" cy="50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9" name="Image 128" descr="C:\Users\Catherine\Documents\CP\7 Lecture Pilotis\Gestes BM Pilotis\gn.PNG"/>
          <p:cNvPicPr>
            <a:picLocks noChangeAspect="1"/>
          </p:cNvPicPr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1690" y="3368903"/>
            <a:ext cx="48332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Image 129" descr="C:\Users\Catherine\Documents\CP\7 Lecture Pilotis\Gestes BM Pilotis\x.PNG"/>
          <p:cNvPicPr>
            <a:picLocks noChangeAspect="1"/>
          </p:cNvPicPr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2391" y="5218075"/>
            <a:ext cx="474740" cy="54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il_fi" descr="MC900389118[1]"/>
          <p:cNvPicPr>
            <a:picLocks noChangeAspect="1" noChangeArrowheads="1"/>
          </p:cNvPicPr>
          <p:nvPr/>
        </p:nvPicPr>
        <p:blipFill>
          <a:blip r:embed="rId9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7477" y="5258453"/>
            <a:ext cx="581636" cy="50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978258" y="5226894"/>
            <a:ext cx="525696" cy="540165"/>
          </a:xfrm>
          <a:prstGeom prst="rect">
            <a:avLst/>
          </a:prstGeom>
        </p:spPr>
      </p:pic>
      <p:sp>
        <p:nvSpPr>
          <p:cNvPr id="132" name="Rectangle 131"/>
          <p:cNvSpPr/>
          <p:nvPr/>
        </p:nvSpPr>
        <p:spPr>
          <a:xfrm>
            <a:off x="9162797" y="1285825"/>
            <a:ext cx="7269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11</a:t>
            </a:r>
            <a:endParaRPr lang="fr-FR" sz="40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3762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185</Words>
  <Application>Microsoft Macintosh PowerPoint</Application>
  <PresentationFormat>Format A4 (210 x 297 mm)</PresentationFormat>
  <Paragraphs>58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Gabriel</dc:creator>
  <cp:lastModifiedBy>Marie Gabriel</cp:lastModifiedBy>
  <cp:revision>13</cp:revision>
  <cp:lastPrinted>2016-03-02T23:11:18Z</cp:lastPrinted>
  <dcterms:created xsi:type="dcterms:W3CDTF">2016-01-30T20:46:10Z</dcterms:created>
  <dcterms:modified xsi:type="dcterms:W3CDTF">2016-04-05T19:29:11Z</dcterms:modified>
</cp:coreProperties>
</file>