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05" r:id="rId2"/>
    <p:sldId id="315" r:id="rId3"/>
    <p:sldId id="301" r:id="rId4"/>
    <p:sldId id="313" r:id="rId5"/>
    <p:sldId id="303" r:id="rId6"/>
    <p:sldId id="314" r:id="rId7"/>
    <p:sldId id="316" r:id="rId8"/>
    <p:sldId id="320" r:id="rId9"/>
    <p:sldId id="326" r:id="rId10"/>
    <p:sldId id="327" r:id="rId11"/>
    <p:sldId id="289" r:id="rId12"/>
    <p:sldId id="321" r:id="rId13"/>
    <p:sldId id="318" r:id="rId14"/>
    <p:sldId id="322" r:id="rId15"/>
    <p:sldId id="317" r:id="rId16"/>
    <p:sldId id="323" r:id="rId17"/>
    <p:sldId id="319" r:id="rId18"/>
    <p:sldId id="324" r:id="rId19"/>
    <p:sldId id="312" r:id="rId20"/>
    <p:sldId id="325" r:id="rId21"/>
  </p:sldIdLst>
  <p:sldSz cx="6858000" cy="9906000" type="A4"/>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EFFFA3"/>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9113" autoAdjust="0"/>
  </p:normalViewPr>
  <p:slideViewPr>
    <p:cSldViewPr snapToGrid="0" snapToObjects="1" showGuides="1">
      <p:cViewPr>
        <p:scale>
          <a:sx n="200" d="100"/>
          <a:sy n="200" d="100"/>
        </p:scale>
        <p:origin x="1648" y="8336"/>
      </p:cViewPr>
      <p:guideLst>
        <p:guide orient="horz" pos="3092"/>
        <p:guide pos="210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514350" y="3077282"/>
            <a:ext cx="5829300" cy="2123369"/>
          </a:xfrm>
        </p:spPr>
        <p:txBody>
          <a:bodyPr/>
          <a:lstStyle/>
          <a:p>
            <a:r>
              <a:rPr lang="fr-FR" smtClean="0"/>
              <a:t>Cliquez et modifiez le titre</a:t>
            </a:r>
            <a:endParaRPr lang="fr-FR"/>
          </a:p>
        </p:txBody>
      </p:sp>
      <p:sp>
        <p:nvSpPr>
          <p:cNvPr id="3" name="Sous-titre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B8BC1EA2-2354-5E4A-8D37-58BEBFEF9821}" type="datetimeFigureOut">
              <a:rPr lang="fr-FR" smtClean="0"/>
              <a:t>22/05/16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8A21129-F737-6D41-A57B-DDD4E2F98A6B}" type="slidenum">
              <a:rPr lang="fr-FR" smtClean="0"/>
              <a:t>‹#›</a:t>
            </a:fld>
            <a:endParaRPr lang="fr-FR"/>
          </a:p>
        </p:txBody>
      </p:sp>
    </p:spTree>
    <p:extLst>
      <p:ext uri="{BB962C8B-B14F-4D97-AF65-F5344CB8AC3E}">
        <p14:creationId xmlns:p14="http://schemas.microsoft.com/office/powerpoint/2010/main" val="1184203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8BC1EA2-2354-5E4A-8D37-58BEBFEF9821}" type="datetimeFigureOut">
              <a:rPr lang="fr-FR" smtClean="0"/>
              <a:t>22/05/16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8A21129-F737-6D41-A57B-DDD4E2F98A6B}" type="slidenum">
              <a:rPr lang="fr-FR" smtClean="0"/>
              <a:t>‹#›</a:t>
            </a:fld>
            <a:endParaRPr lang="fr-FR"/>
          </a:p>
        </p:txBody>
      </p:sp>
    </p:spTree>
    <p:extLst>
      <p:ext uri="{BB962C8B-B14F-4D97-AF65-F5344CB8AC3E}">
        <p14:creationId xmlns:p14="http://schemas.microsoft.com/office/powerpoint/2010/main" val="6278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541735" y="6365523"/>
            <a:ext cx="5829300" cy="1967442"/>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541735" y="4198586"/>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B8BC1EA2-2354-5E4A-8D37-58BEBFEF9821}" type="datetimeFigureOut">
              <a:rPr lang="fr-FR" smtClean="0"/>
              <a:t>22/05/16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8A21129-F737-6D41-A57B-DDD4E2F98A6B}" type="slidenum">
              <a:rPr lang="fr-FR" smtClean="0"/>
              <a:t>‹#›</a:t>
            </a:fld>
            <a:endParaRPr lang="fr-FR"/>
          </a:p>
        </p:txBody>
      </p:sp>
    </p:spTree>
    <p:extLst>
      <p:ext uri="{BB962C8B-B14F-4D97-AF65-F5344CB8AC3E}">
        <p14:creationId xmlns:p14="http://schemas.microsoft.com/office/powerpoint/2010/main" val="3179108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257175"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2628900"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B8BC1EA2-2354-5E4A-8D37-58BEBFEF9821}" type="datetimeFigureOut">
              <a:rPr lang="fr-FR" smtClean="0"/>
              <a:t>22/05/16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8A21129-F737-6D41-A57B-DDD4E2F98A6B}" type="slidenum">
              <a:rPr lang="fr-FR" smtClean="0"/>
              <a:t>‹#›</a:t>
            </a:fld>
            <a:endParaRPr lang="fr-FR"/>
          </a:p>
        </p:txBody>
      </p:sp>
    </p:spTree>
    <p:extLst>
      <p:ext uri="{BB962C8B-B14F-4D97-AF65-F5344CB8AC3E}">
        <p14:creationId xmlns:p14="http://schemas.microsoft.com/office/powerpoint/2010/main" val="2938266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342900" y="396699"/>
            <a:ext cx="6172200" cy="1651000"/>
          </a:xfr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3483769"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3483769"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B8BC1EA2-2354-5E4A-8D37-58BEBFEF9821}" type="datetimeFigureOut">
              <a:rPr lang="fr-FR" smtClean="0"/>
              <a:t>22/05/16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8A21129-F737-6D41-A57B-DDD4E2F98A6B}" type="slidenum">
              <a:rPr lang="fr-FR" smtClean="0"/>
              <a:t>‹#›</a:t>
            </a:fld>
            <a:endParaRPr lang="fr-FR"/>
          </a:p>
        </p:txBody>
      </p:sp>
    </p:spTree>
    <p:extLst>
      <p:ext uri="{BB962C8B-B14F-4D97-AF65-F5344CB8AC3E}">
        <p14:creationId xmlns:p14="http://schemas.microsoft.com/office/powerpoint/2010/main" val="2218404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B8BC1EA2-2354-5E4A-8D37-58BEBFEF9821}" type="datetimeFigureOut">
              <a:rPr lang="fr-FR" smtClean="0"/>
              <a:t>22/05/16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8A21129-F737-6D41-A57B-DDD4E2F98A6B}" type="slidenum">
              <a:rPr lang="fr-FR" smtClean="0"/>
              <a:t>‹#›</a:t>
            </a:fld>
            <a:endParaRPr lang="fr-FR"/>
          </a:p>
        </p:txBody>
      </p:sp>
    </p:spTree>
    <p:extLst>
      <p:ext uri="{BB962C8B-B14F-4D97-AF65-F5344CB8AC3E}">
        <p14:creationId xmlns:p14="http://schemas.microsoft.com/office/powerpoint/2010/main" val="4278954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8BC1EA2-2354-5E4A-8D37-58BEBFEF9821}" type="datetimeFigureOut">
              <a:rPr lang="fr-FR" smtClean="0"/>
              <a:t>22/05/16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D8A21129-F737-6D41-A57B-DDD4E2F98A6B}" type="slidenum">
              <a:rPr lang="fr-FR" smtClean="0"/>
              <a:t>‹#›</a:t>
            </a:fld>
            <a:endParaRPr lang="fr-FR"/>
          </a:p>
        </p:txBody>
      </p:sp>
    </p:spTree>
    <p:extLst>
      <p:ext uri="{BB962C8B-B14F-4D97-AF65-F5344CB8AC3E}">
        <p14:creationId xmlns:p14="http://schemas.microsoft.com/office/powerpoint/2010/main" val="2813982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42900" y="394405"/>
            <a:ext cx="2256235" cy="1678517"/>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2681287"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342900"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8BC1EA2-2354-5E4A-8D37-58BEBFEF9821}" type="datetimeFigureOut">
              <a:rPr lang="fr-FR" smtClean="0"/>
              <a:t>22/05/16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8A21129-F737-6D41-A57B-DDD4E2F98A6B}" type="slidenum">
              <a:rPr lang="fr-FR" smtClean="0"/>
              <a:t>‹#›</a:t>
            </a:fld>
            <a:endParaRPr lang="fr-FR"/>
          </a:p>
        </p:txBody>
      </p:sp>
    </p:spTree>
    <p:extLst>
      <p:ext uri="{BB962C8B-B14F-4D97-AF65-F5344CB8AC3E}">
        <p14:creationId xmlns:p14="http://schemas.microsoft.com/office/powerpoint/2010/main" val="2955528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344216" y="6934200"/>
            <a:ext cx="4114800" cy="818622"/>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8BC1EA2-2354-5E4A-8D37-58BEBFEF9821}" type="datetimeFigureOut">
              <a:rPr lang="fr-FR" smtClean="0"/>
              <a:t>22/05/16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8A21129-F737-6D41-A57B-DDD4E2F98A6B}" type="slidenum">
              <a:rPr lang="fr-FR" smtClean="0"/>
              <a:t>‹#›</a:t>
            </a:fld>
            <a:endParaRPr lang="fr-FR"/>
          </a:p>
        </p:txBody>
      </p:sp>
    </p:spTree>
    <p:extLst>
      <p:ext uri="{BB962C8B-B14F-4D97-AF65-F5344CB8AC3E}">
        <p14:creationId xmlns:p14="http://schemas.microsoft.com/office/powerpoint/2010/main" val="950164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8BC1EA2-2354-5E4A-8D37-58BEBFEF9821}" type="datetimeFigureOut">
              <a:rPr lang="fr-FR" smtClean="0"/>
              <a:t>22/05/16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8A21129-F737-6D41-A57B-DDD4E2F98A6B}" type="slidenum">
              <a:rPr lang="fr-FR" smtClean="0"/>
              <a:t>‹#›</a:t>
            </a:fld>
            <a:endParaRPr lang="fr-FR"/>
          </a:p>
        </p:txBody>
      </p:sp>
    </p:spTree>
    <p:extLst>
      <p:ext uri="{BB962C8B-B14F-4D97-AF65-F5344CB8AC3E}">
        <p14:creationId xmlns:p14="http://schemas.microsoft.com/office/powerpoint/2010/main" val="3737159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3729037" y="573264"/>
            <a:ext cx="1157288" cy="12208228"/>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257175" y="573264"/>
            <a:ext cx="3357563" cy="12208228"/>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8BC1EA2-2354-5E4A-8D37-58BEBFEF9821}" type="datetimeFigureOut">
              <a:rPr lang="fr-FR" smtClean="0"/>
              <a:t>22/05/16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8A21129-F737-6D41-A57B-DDD4E2F98A6B}" type="slidenum">
              <a:rPr lang="fr-FR" smtClean="0"/>
              <a:t>‹#›</a:t>
            </a:fld>
            <a:endParaRPr lang="fr-FR"/>
          </a:p>
        </p:txBody>
      </p:sp>
    </p:spTree>
    <p:extLst>
      <p:ext uri="{BB962C8B-B14F-4D97-AF65-F5344CB8AC3E}">
        <p14:creationId xmlns:p14="http://schemas.microsoft.com/office/powerpoint/2010/main" val="287999966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342900" y="2311401"/>
            <a:ext cx="6172200" cy="6537502"/>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342900" y="9181395"/>
            <a:ext cx="1600200" cy="527403"/>
          </a:xfrm>
          <a:prstGeom prst="rect">
            <a:avLst/>
          </a:prstGeom>
        </p:spPr>
        <p:txBody>
          <a:bodyPr vert="horz" lIns="91440" tIns="45720" rIns="91440" bIns="45720" rtlCol="0" anchor="ctr"/>
          <a:lstStyle>
            <a:lvl1pPr algn="l">
              <a:defRPr sz="1200">
                <a:solidFill>
                  <a:schemeClr val="tx1">
                    <a:tint val="75000"/>
                  </a:schemeClr>
                </a:solidFill>
              </a:defRPr>
            </a:lvl1pPr>
          </a:lstStyle>
          <a:p>
            <a:fld id="{B8BC1EA2-2354-5E4A-8D37-58BEBFEF9821}" type="datetimeFigureOut">
              <a:rPr lang="fr-FR" smtClean="0"/>
              <a:t>22/05/16</a:t>
            </a:fld>
            <a:endParaRPr lang="fr-FR"/>
          </a:p>
        </p:txBody>
      </p:sp>
      <p:sp>
        <p:nvSpPr>
          <p:cNvPr id="5" name="Espace réservé du pied de page 4"/>
          <p:cNvSpPr>
            <a:spLocks noGrp="1"/>
          </p:cNvSpPr>
          <p:nvPr>
            <p:ph type="ftr" sz="quarter" idx="3"/>
          </p:nvPr>
        </p:nvSpPr>
        <p:spPr>
          <a:xfrm>
            <a:off x="2343150" y="9181395"/>
            <a:ext cx="2171700" cy="52740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4914900" y="9181395"/>
            <a:ext cx="160020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D8A21129-F737-6D41-A57B-DDD4E2F98A6B}" type="slidenum">
              <a:rPr lang="fr-FR" smtClean="0"/>
              <a:t>‹#›</a:t>
            </a:fld>
            <a:endParaRPr lang="fr-FR"/>
          </a:p>
        </p:txBody>
      </p:sp>
    </p:spTree>
    <p:extLst>
      <p:ext uri="{BB962C8B-B14F-4D97-AF65-F5344CB8AC3E}">
        <p14:creationId xmlns:p14="http://schemas.microsoft.com/office/powerpoint/2010/main" val="20866049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microsoft.com/office/2007/relationships/hdphoto" Target="../media/hdphoto2.wdp"/><Relationship Id="rId12" Type="http://schemas.openxmlformats.org/officeDocument/2006/relationships/image" Target="../media/image9.png"/><Relationship Id="rId13" Type="http://schemas.microsoft.com/office/2007/relationships/hdphoto" Target="../media/hdphoto3.wdp"/><Relationship Id="rId14" Type="http://schemas.microsoft.com/office/2007/relationships/hdphoto" Target="../media/hdphoto4.wdp"/><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wmf"/><Relationship Id="rId7" Type="http://schemas.openxmlformats.org/officeDocument/2006/relationships/image" Target="../media/image6.png"/><Relationship Id="rId8" Type="http://schemas.openxmlformats.org/officeDocument/2006/relationships/image" Target="../media/image7.png"/><Relationship Id="rId9" Type="http://schemas.microsoft.com/office/2007/relationships/hdphoto" Target="../media/hdphoto1.wdp"/><Relationship Id="rId10" Type="http://schemas.openxmlformats.org/officeDocument/2006/relationships/image" Target="../media/image8.png"/></Relationships>
</file>

<file path=ppt/slides/_rels/slide2.xml.rels><?xml version="1.0" encoding="UTF-8" standalone="yes"?>
<Relationships xmlns="http://schemas.openxmlformats.org/package/2006/relationships"><Relationship Id="rId11" Type="http://schemas.microsoft.com/office/2007/relationships/hdphoto" Target="../media/hdphoto2.wdp"/><Relationship Id="rId12" Type="http://schemas.openxmlformats.org/officeDocument/2006/relationships/image" Target="../media/image9.png"/><Relationship Id="rId13" Type="http://schemas.microsoft.com/office/2007/relationships/hdphoto" Target="../media/hdphoto3.wdp"/><Relationship Id="rId14" Type="http://schemas.microsoft.com/office/2007/relationships/hdphoto" Target="../media/hdphoto5.wdp"/><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wmf"/><Relationship Id="rId7" Type="http://schemas.openxmlformats.org/officeDocument/2006/relationships/image" Target="../media/image6.png"/><Relationship Id="rId8" Type="http://schemas.openxmlformats.org/officeDocument/2006/relationships/image" Target="../media/image7.png"/><Relationship Id="rId9" Type="http://schemas.microsoft.com/office/2007/relationships/hdphoto" Target="../media/hdphoto1.wdp"/><Relationship Id="rId10"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4" Type="http://schemas.microsoft.com/office/2007/relationships/hdphoto" Target="../media/hdphoto6.wdp"/><Relationship Id="rId5" Type="http://schemas.openxmlformats.org/officeDocument/2006/relationships/image" Target="../media/image11.png"/><Relationship Id="rId6"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4" Type="http://schemas.microsoft.com/office/2007/relationships/hdphoto" Target="../media/hdphoto6.wdp"/><Relationship Id="rId5" Type="http://schemas.openxmlformats.org/officeDocument/2006/relationships/image" Target="../media/image11.png"/><Relationship Id="rId6"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0.png"/><Relationship Id="rId5" Type="http://schemas.microsoft.com/office/2007/relationships/hdphoto" Target="../media/hdphoto6.wdp"/><Relationship Id="rId6"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0.png"/><Relationship Id="rId5" Type="http://schemas.microsoft.com/office/2007/relationships/hdphoto" Target="../media/hdphoto6.wdp"/><Relationship Id="rId6"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0.png"/><Relationship Id="rId5" Type="http://schemas.microsoft.com/office/2007/relationships/hdphoto" Target="../media/hdphoto6.wdp"/><Relationship Id="rId6" Type="http://schemas.openxmlformats.org/officeDocument/2006/relationships/image" Target="../media/image15.jpeg"/><Relationship Id="rId7" Type="http://schemas.microsoft.com/office/2007/relationships/hdphoto" Target="../media/hdphoto7.wdp"/><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0.png"/><Relationship Id="rId5" Type="http://schemas.microsoft.com/office/2007/relationships/hdphoto" Target="../media/hdphoto6.wdp"/><Relationship Id="rId6" Type="http://schemas.openxmlformats.org/officeDocument/2006/relationships/image" Target="../media/image15.jpeg"/><Relationship Id="rId7" Type="http://schemas.microsoft.com/office/2007/relationships/hdphoto" Target="../media/hdphoto7.wdp"/><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0.png"/><Relationship Id="rId5" Type="http://schemas.microsoft.com/office/2007/relationships/hdphoto" Target="../media/hdphoto6.wdp"/><Relationship Id="rId6" Type="http://schemas.openxmlformats.org/officeDocument/2006/relationships/image" Target="../media/image17.png"/><Relationship Id="rId7" Type="http://schemas.openxmlformats.org/officeDocument/2006/relationships/image" Target="../media/image18.jpeg"/><Relationship Id="rId8" Type="http://schemas.microsoft.com/office/2007/relationships/hdphoto" Target="../media/hdphoto8.wdp"/><Relationship Id="rId9" Type="http://schemas.openxmlformats.org/officeDocument/2006/relationships/image" Target="../media/image19.png"/><Relationship Id="rId10" Type="http://schemas.openxmlformats.org/officeDocument/2006/relationships/image" Target="../media/image20.png"/><Relationship Id="rId11" Type="http://schemas.microsoft.com/office/2007/relationships/hdphoto" Target="../media/hdphoto9.wdp"/><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0.png"/><Relationship Id="rId5" Type="http://schemas.microsoft.com/office/2007/relationships/hdphoto" Target="../media/hdphoto6.wdp"/><Relationship Id="rId6" Type="http://schemas.openxmlformats.org/officeDocument/2006/relationships/image" Target="../media/image17.png"/><Relationship Id="rId7" Type="http://schemas.openxmlformats.org/officeDocument/2006/relationships/image" Target="../media/image18.jpeg"/><Relationship Id="rId8" Type="http://schemas.microsoft.com/office/2007/relationships/hdphoto" Target="../media/hdphoto10.wdp"/><Relationship Id="rId9" Type="http://schemas.openxmlformats.org/officeDocument/2006/relationships/image" Target="../media/image19.png"/><Relationship Id="rId10" Type="http://schemas.openxmlformats.org/officeDocument/2006/relationships/image" Target="../media/image20.png"/><Relationship Id="rId11" Type="http://schemas.microsoft.com/office/2007/relationships/hdphoto" Target="../media/hdphoto9.wdp"/><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microsoft.com/office/2007/relationships/hdphoto" Target="../media/hdphoto11.wdp"/><Relationship Id="rId4" Type="http://schemas.openxmlformats.org/officeDocument/2006/relationships/image" Target="../media/image1.png"/><Relationship Id="rId5" Type="http://schemas.openxmlformats.org/officeDocument/2006/relationships/image" Target="../media/image10.png"/><Relationship Id="rId6" Type="http://schemas.microsoft.com/office/2007/relationships/hdphoto" Target="../media/hdphoto6.wdp"/><Relationship Id="rId7" Type="http://schemas.openxmlformats.org/officeDocument/2006/relationships/image" Target="../media/image22.png"/><Relationship Id="rId8" Type="http://schemas.openxmlformats.org/officeDocument/2006/relationships/image" Target="../media/image23.png"/><Relationship Id="rId1" Type="http://schemas.openxmlformats.org/officeDocument/2006/relationships/slideLayout" Target="../slideLayouts/slideLayout1.xml"/><Relationship Id="rId2"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microsoft.com/office/2007/relationships/hdphoto" Target="../media/hdphoto11.wdp"/><Relationship Id="rId4" Type="http://schemas.openxmlformats.org/officeDocument/2006/relationships/image" Target="../media/image1.png"/><Relationship Id="rId5" Type="http://schemas.openxmlformats.org/officeDocument/2006/relationships/image" Target="../media/image10.png"/><Relationship Id="rId6" Type="http://schemas.microsoft.com/office/2007/relationships/hdphoto" Target="../media/hdphoto6.wdp"/><Relationship Id="rId7" Type="http://schemas.openxmlformats.org/officeDocument/2006/relationships/image" Target="../media/image22.png"/><Relationship Id="rId8" Type="http://schemas.openxmlformats.org/officeDocument/2006/relationships/image" Target="../media/image23.png"/><Relationship Id="rId1" Type="http://schemas.openxmlformats.org/officeDocument/2006/relationships/slideLayout" Target="../slideLayouts/slideLayout1.xml"/><Relationship Id="rId2"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4" Type="http://schemas.microsoft.com/office/2007/relationships/hdphoto" Target="../media/hdphoto11.wdp"/><Relationship Id="rId5" Type="http://schemas.openxmlformats.org/officeDocument/2006/relationships/image" Target="../media/image10.png"/><Relationship Id="rId6" Type="http://schemas.microsoft.com/office/2007/relationships/hdphoto" Target="../media/hdphoto6.wdp"/><Relationship Id="rId7" Type="http://schemas.openxmlformats.org/officeDocument/2006/relationships/image" Target="../media/image24.jpeg"/><Relationship Id="rId8" Type="http://schemas.microsoft.com/office/2007/relationships/hdphoto" Target="../media/hdphoto12.wdp"/><Relationship Id="rId9" Type="http://schemas.microsoft.com/office/2007/relationships/hdphoto" Target="../media/hdphoto13.wdp"/><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4" Type="http://schemas.microsoft.com/office/2007/relationships/hdphoto" Target="../media/hdphoto11.wdp"/><Relationship Id="rId5" Type="http://schemas.openxmlformats.org/officeDocument/2006/relationships/image" Target="../media/image10.png"/><Relationship Id="rId6" Type="http://schemas.microsoft.com/office/2007/relationships/hdphoto" Target="../media/hdphoto6.wdp"/><Relationship Id="rId7" Type="http://schemas.openxmlformats.org/officeDocument/2006/relationships/image" Target="../media/image24.jpeg"/><Relationship Id="rId8" Type="http://schemas.microsoft.com/office/2007/relationships/hdphoto" Target="../media/hdphoto14.wdp"/><Relationship Id="rId9" Type="http://schemas.microsoft.com/office/2007/relationships/hdphoto" Target="../media/hdphoto15.wdp"/><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4" Type="http://schemas.microsoft.com/office/2007/relationships/hdphoto" Target="../media/hdphoto16.wdp"/><Relationship Id="rId5" Type="http://schemas.openxmlformats.org/officeDocument/2006/relationships/image" Target="../media/image26.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4" Type="http://schemas.microsoft.com/office/2007/relationships/hdphoto" Target="../media/hdphoto16.wdp"/><Relationship Id="rId5" Type="http://schemas.openxmlformats.org/officeDocument/2006/relationships/image" Target="../media/image26.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21.png"/><Relationship Id="rId5" Type="http://schemas.microsoft.com/office/2007/relationships/hdphoto" Target="../media/hdphoto11.wdp"/><Relationship Id="rId6" Type="http://schemas.openxmlformats.org/officeDocument/2006/relationships/image" Target="../media/image27.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21.png"/><Relationship Id="rId5" Type="http://schemas.microsoft.com/office/2007/relationships/hdphoto" Target="../media/hdphoto11.wdp"/><Relationship Id="rId6" Type="http://schemas.openxmlformats.org/officeDocument/2006/relationships/image" Target="../media/image27.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4" Type="http://schemas.microsoft.com/office/2007/relationships/hdphoto" Target="../media/hdphoto1.wdp"/><Relationship Id="rId5" Type="http://schemas.openxmlformats.org/officeDocument/2006/relationships/image" Target="../media/image29.png"/><Relationship Id="rId6" Type="http://schemas.microsoft.com/office/2007/relationships/hdphoto" Target="../media/hdphoto17.wdp"/><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4" Type="http://schemas.microsoft.com/office/2007/relationships/hdphoto" Target="../media/hdphoto1.wdp"/><Relationship Id="rId5" Type="http://schemas.openxmlformats.org/officeDocument/2006/relationships/image" Target="../media/image29.png"/><Relationship Id="rId6" Type="http://schemas.microsoft.com/office/2007/relationships/hdphoto" Target="../media/hdphoto17.wdp"/><Relationship Id="rId1" Type="http://schemas.openxmlformats.org/officeDocument/2006/relationships/slideLayout" Target="../slideLayouts/slideLayout1.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3133" y="67733"/>
            <a:ext cx="1952731" cy="599750"/>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355600">
              <a:tabLst>
                <a:tab pos="355600" algn="l"/>
              </a:tabLst>
            </a:pPr>
            <a:r>
              <a:rPr lang="fr-FR" sz="2400" dirty="0" smtClean="0">
                <a:cs typeface="Cursivestandard"/>
              </a:rPr>
              <a:t>[</a:t>
            </a:r>
            <a:r>
              <a:rPr lang="fr-FR" sz="2400" dirty="0" err="1" smtClean="0">
                <a:cs typeface="Cursivestandard"/>
              </a:rPr>
              <a:t>ks</a:t>
            </a:r>
            <a:r>
              <a:rPr lang="fr-FR" sz="2400" dirty="0" smtClean="0">
                <a:cs typeface="Cursivestandard"/>
              </a:rPr>
              <a:t>]</a:t>
            </a:r>
            <a:endParaRPr lang="fr-FR" sz="2400" dirty="0">
              <a:cs typeface="Cursivestandard"/>
            </a:endParaRPr>
          </a:p>
        </p:txBody>
      </p:sp>
      <p:sp>
        <p:nvSpPr>
          <p:cNvPr id="42" name="Rectangle à coins arrondis 41"/>
          <p:cNvSpPr/>
          <p:nvPr/>
        </p:nvSpPr>
        <p:spPr>
          <a:xfrm>
            <a:off x="4758267" y="67734"/>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solidFill>
                  <a:schemeClr val="tx1"/>
                </a:solidFill>
              </a:rPr>
              <a:t>bo</a:t>
            </a:r>
            <a:r>
              <a:rPr lang="fr-FR" sz="2400" dirty="0" smtClean="0">
                <a:solidFill>
                  <a:srgbClr val="3366FF"/>
                </a:solidFill>
              </a:rPr>
              <a:t>x</a:t>
            </a:r>
            <a:r>
              <a:rPr lang="fr-FR" sz="2400" dirty="0" smtClean="0">
                <a:solidFill>
                  <a:srgbClr val="000000"/>
                </a:solidFill>
              </a:rPr>
              <a:t>e</a:t>
            </a:r>
            <a:endParaRPr lang="fr-FR" sz="2400" dirty="0">
              <a:solidFill>
                <a:srgbClr val="000000"/>
              </a:solidFill>
            </a:endParaRPr>
          </a:p>
          <a:p>
            <a:pPr algn="r">
              <a:lnSpc>
                <a:spcPct val="70000"/>
              </a:lnSpc>
            </a:pPr>
            <a:r>
              <a:rPr lang="fr-FR" sz="2400" dirty="0" smtClean="0">
                <a:solidFill>
                  <a:srgbClr val="000000"/>
                </a:solidFill>
                <a:latin typeface="Cursivestandard"/>
                <a:cs typeface="Cursivestandard"/>
              </a:rPr>
              <a:t>²bo</a:t>
            </a:r>
            <a:r>
              <a:rPr lang="fr-FR" sz="2400" dirty="0" smtClean="0">
                <a:solidFill>
                  <a:srgbClr val="3366FF"/>
                </a:solidFill>
                <a:latin typeface="Cursivestandard"/>
                <a:cs typeface="Cursivestandard"/>
              </a:rPr>
              <a:t>x</a:t>
            </a:r>
            <a:r>
              <a:rPr lang="fr-FR" sz="2400" dirty="0" smtClean="0">
                <a:solidFill>
                  <a:srgbClr val="000000"/>
                </a:solidFill>
                <a:latin typeface="Cursivestandard"/>
                <a:cs typeface="Cursivestandard"/>
              </a:rPr>
              <a:t>e</a:t>
            </a:r>
            <a:endParaRPr lang="fr-FR" sz="2400" dirty="0">
              <a:solidFill>
                <a:srgbClr val="000000"/>
              </a:solidFill>
              <a:latin typeface="Cursivestandard"/>
              <a:cs typeface="Cursivestandard"/>
            </a:endParaRPr>
          </a:p>
        </p:txBody>
      </p:sp>
      <p:graphicFrame>
        <p:nvGraphicFramePr>
          <p:cNvPr id="43" name="Tableau 42"/>
          <p:cNvGraphicFramePr>
            <a:graphicFrameLocks noGrp="1"/>
          </p:cNvGraphicFramePr>
          <p:nvPr>
            <p:extLst>
              <p:ext uri="{D42A27DB-BD31-4B8C-83A1-F6EECF244321}">
                <p14:modId xmlns:p14="http://schemas.microsoft.com/office/powerpoint/2010/main" val="1962628050"/>
              </p:ext>
            </p:extLst>
          </p:nvPr>
        </p:nvGraphicFramePr>
        <p:xfrm>
          <a:off x="93133" y="1400738"/>
          <a:ext cx="6705600" cy="2513075"/>
        </p:xfrm>
        <a:graphic>
          <a:graphicData uri="http://schemas.openxmlformats.org/drawingml/2006/table">
            <a:tbl>
              <a:tblPr firstRow="1" bandRow="1">
                <a:tableStyleId>{5940675A-B579-460E-94D1-54222C63F5DA}</a:tableStyleId>
              </a:tblPr>
              <a:tblGrid>
                <a:gridCol w="1676400"/>
                <a:gridCol w="1676400"/>
                <a:gridCol w="1676400"/>
                <a:gridCol w="1676400"/>
              </a:tblGrid>
              <a:tr h="29944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1437316">
                <a:tc>
                  <a:txBody>
                    <a:bodyPr/>
                    <a:lstStyle/>
                    <a:p>
                      <a:pPr>
                        <a:spcAft>
                          <a:spcPts val="600"/>
                        </a:spcAft>
                      </a:pPr>
                      <a:r>
                        <a:rPr lang="fr-FR" sz="1400" u="none" kern="1200" baseline="0" dirty="0" smtClean="0">
                          <a:solidFill>
                            <a:schemeClr val="tx1"/>
                          </a:solidFill>
                          <a:effectLst/>
                          <a:latin typeface="Script Ecole 2"/>
                          <a:ea typeface="+mn-ea"/>
                          <a:cs typeface="Script Ecole 2"/>
                        </a:rPr>
                        <a:t>un taxi</a:t>
                      </a:r>
                    </a:p>
                    <a:p>
                      <a:pPr>
                        <a:spcAft>
                          <a:spcPts val="600"/>
                        </a:spcAft>
                      </a:pPr>
                      <a:r>
                        <a:rPr lang="fr-FR" sz="1400" u="none" kern="1200" baseline="0" dirty="0" smtClean="0">
                          <a:solidFill>
                            <a:schemeClr val="tx1"/>
                          </a:solidFill>
                          <a:effectLst/>
                          <a:latin typeface="Script Ecole 2"/>
                          <a:ea typeface="+mn-ea"/>
                          <a:cs typeface="Script Ecole 2"/>
                        </a:rPr>
                        <a:t>un boxeur</a:t>
                      </a:r>
                    </a:p>
                    <a:p>
                      <a:pPr>
                        <a:spcAft>
                          <a:spcPts val="600"/>
                        </a:spcAft>
                      </a:pPr>
                      <a:r>
                        <a:rPr lang="fr-FR" sz="1400" u="none" kern="1200" baseline="0" dirty="0" smtClean="0">
                          <a:solidFill>
                            <a:schemeClr val="tx1"/>
                          </a:solidFill>
                          <a:effectLst/>
                          <a:latin typeface="Script Ecole 2"/>
                          <a:ea typeface="+mn-ea"/>
                          <a:cs typeface="Script Ecole 2"/>
                        </a:rPr>
                        <a:t>le luxe</a:t>
                      </a:r>
                    </a:p>
                    <a:p>
                      <a:pPr>
                        <a:spcAft>
                          <a:spcPts val="600"/>
                        </a:spcAft>
                      </a:pPr>
                      <a:r>
                        <a:rPr lang="fr-FR" sz="1400" u="none" kern="1200" baseline="0" dirty="0" smtClean="0">
                          <a:solidFill>
                            <a:schemeClr val="tx1"/>
                          </a:solidFill>
                          <a:effectLst/>
                          <a:latin typeface="Script Ecole 2"/>
                          <a:ea typeface="+mn-ea"/>
                          <a:cs typeface="Script Ecole 2"/>
                        </a:rPr>
                        <a:t>il fixe</a:t>
                      </a:r>
                    </a:p>
                    <a:p>
                      <a:pPr>
                        <a:spcAft>
                          <a:spcPts val="600"/>
                        </a:spcAft>
                      </a:pPr>
                      <a:r>
                        <a:rPr lang="fr-FR" sz="1400" u="none" kern="1200" baseline="0" dirty="0" smtClean="0">
                          <a:solidFill>
                            <a:schemeClr val="tx1"/>
                          </a:solidFill>
                          <a:effectLst/>
                          <a:latin typeface="Script Ecole 2"/>
                          <a:ea typeface="+mn-ea"/>
                          <a:cs typeface="Script Ecole 2"/>
                        </a:rPr>
                        <a:t>l’index</a:t>
                      </a:r>
                      <a:endParaRPr lang="fr-FR" sz="1400" u="none" kern="1200" dirty="0" smtClean="0">
                        <a:solidFill>
                          <a:srgbClr val="000000"/>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rgbClr r="0" g="0" b="0"/>
                      </a:solidFill>
                      <a:prstDash val="solid"/>
                      <a:round/>
                      <a:headEnd type="none" w="med" len="med"/>
                      <a:tailEnd type="none" w="med" len="med"/>
                    </a:lnB>
                  </a:tcPr>
                </a:tc>
                <a:tc>
                  <a:txBody>
                    <a:bodyPr/>
                    <a:lstStyle/>
                    <a:p>
                      <a:pPr>
                        <a:spcAft>
                          <a:spcPts val="600"/>
                        </a:spcAft>
                      </a:pPr>
                      <a:r>
                        <a:rPr lang="fr-FR" sz="1400" u="none" kern="1200" dirty="0" smtClean="0">
                          <a:solidFill>
                            <a:schemeClr val="tx1"/>
                          </a:solidFill>
                          <a:effectLst/>
                          <a:latin typeface="Script Ecole 2"/>
                          <a:ea typeface="+mn-ea"/>
                          <a:cs typeface="Script Ecole 2"/>
                        </a:rPr>
                        <a:t>il est vexé</a:t>
                      </a:r>
                    </a:p>
                    <a:p>
                      <a:pPr>
                        <a:spcAft>
                          <a:spcPts val="600"/>
                        </a:spcAft>
                      </a:pPr>
                      <a:r>
                        <a:rPr lang="fr-FR" sz="1400" u="none" kern="1200" dirty="0" smtClean="0">
                          <a:solidFill>
                            <a:schemeClr val="tx1"/>
                          </a:solidFill>
                          <a:effectLst/>
                          <a:latin typeface="Script Ecole 2"/>
                          <a:ea typeface="+mn-ea"/>
                          <a:cs typeface="Script Ecole 2"/>
                        </a:rPr>
                        <a:t>le texte</a:t>
                      </a:r>
                    </a:p>
                    <a:p>
                      <a:pPr>
                        <a:spcAft>
                          <a:spcPts val="600"/>
                        </a:spcAft>
                      </a:pPr>
                      <a:r>
                        <a:rPr lang="fr-FR" sz="1400" u="none" kern="1200" dirty="0" smtClean="0">
                          <a:solidFill>
                            <a:schemeClr val="tx1"/>
                          </a:solidFill>
                          <a:effectLst/>
                          <a:latin typeface="Script Ecole 2"/>
                          <a:ea typeface="+mn-ea"/>
                          <a:cs typeface="Script Ecole 2"/>
                        </a:rPr>
                        <a:t>un réflexe</a:t>
                      </a:r>
                    </a:p>
                    <a:p>
                      <a:pPr>
                        <a:spcAft>
                          <a:spcPts val="600"/>
                        </a:spcAft>
                      </a:pPr>
                      <a:r>
                        <a:rPr lang="fr-FR" sz="1400" u="none" kern="1200" dirty="0" smtClean="0">
                          <a:solidFill>
                            <a:schemeClr val="tx1"/>
                          </a:solidFill>
                          <a:effectLst/>
                          <a:latin typeface="Script Ecole 2"/>
                          <a:ea typeface="+mn-ea"/>
                          <a:cs typeface="Script Ecole 2"/>
                        </a:rPr>
                        <a:t>c’est excellent</a:t>
                      </a:r>
                    </a:p>
                    <a:p>
                      <a:pPr>
                        <a:spcAft>
                          <a:spcPts val="600"/>
                        </a:spcAft>
                      </a:pPr>
                      <a:r>
                        <a:rPr lang="fr-FR" sz="1400" u="none" kern="1200" dirty="0" smtClean="0">
                          <a:solidFill>
                            <a:schemeClr val="tx1"/>
                          </a:solidFill>
                          <a:effectLst/>
                          <a:latin typeface="Script Ecole 2"/>
                          <a:ea typeface="+mn-ea"/>
                          <a:cs typeface="Script Ecole 2"/>
                        </a:rPr>
                        <a:t>c’est exquis</a:t>
                      </a:r>
                      <a:endParaRPr lang="fr-FR" sz="1400" u="none" kern="1200" dirty="0" smtClean="0">
                        <a:solidFill>
                          <a:srgbClr val="A6A6A6"/>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rgbClr r="0" g="0" b="0"/>
                      </a:solidFill>
                      <a:prstDash val="solid"/>
                      <a:round/>
                      <a:headEnd type="none" w="med" len="med"/>
                      <a:tailEnd type="none" w="med" len="med"/>
                    </a:lnB>
                  </a:tcPr>
                </a:tc>
                <a:tc>
                  <a:txBody>
                    <a:bodyPr/>
                    <a:lstStyle/>
                    <a:p>
                      <a:pPr>
                        <a:spcAft>
                          <a:spcPts val="600"/>
                        </a:spcAft>
                      </a:pPr>
                      <a:r>
                        <a:rPr lang="fr-FR" sz="1400" u="none" kern="1200" baseline="0" dirty="0" smtClean="0">
                          <a:solidFill>
                            <a:schemeClr val="tx1"/>
                          </a:solidFill>
                          <a:effectLst/>
                          <a:latin typeface="Script Ecole 2"/>
                          <a:ea typeface="+mn-ea"/>
                          <a:cs typeface="Script Ecole 2"/>
                        </a:rPr>
                        <a:t>une excuse</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 exposition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elle explique</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le</a:t>
                      </a:r>
                      <a:r>
                        <a:rPr lang="fr-FR" sz="1400" u="none" kern="1200" baseline="0" dirty="0" smtClean="0">
                          <a:solidFill>
                            <a:schemeClr val="tx1"/>
                          </a:solidFill>
                          <a:effectLst/>
                          <a:latin typeface="Script Ecole 2"/>
                          <a:ea typeface="+mn-ea"/>
                          <a:cs typeface="Script Ecole 2"/>
                        </a:rPr>
                        <a:t> klaxon</a:t>
                      </a:r>
                      <a:endParaRPr lang="fr-FR" sz="1400" u="none" kern="1200" dirty="0" smtClean="0">
                        <a:solidFill>
                          <a:schemeClr val="tx1"/>
                        </a:solidFill>
                        <a:effectLst/>
                        <a:latin typeface="Script Ecole 2"/>
                        <a:ea typeface="+mn-ea"/>
                        <a:cs typeface="Script Ecole 2"/>
                      </a:endParaRPr>
                    </a:p>
                    <a:p>
                      <a:pPr>
                        <a:spcAft>
                          <a:spcPts val="600"/>
                        </a:spcAft>
                      </a:pPr>
                      <a:r>
                        <a:rPr lang="fr-FR" sz="1400" u="none" kern="1200" dirty="0" smtClean="0">
                          <a:solidFill>
                            <a:srgbClr val="000000"/>
                          </a:solidFill>
                          <a:effectLst/>
                          <a:latin typeface="Script Ecole 2"/>
                          <a:ea typeface="+mn-ea"/>
                          <a:cs typeface="Script Ecole 2"/>
                        </a:rPr>
                        <a:t>à l’extérieur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rgbClr r="0" g="0" b="0"/>
                      </a:solidFill>
                      <a:prstDash val="solid"/>
                      <a:round/>
                      <a:headEnd type="none" w="med" len="med"/>
                      <a:tailEnd type="none" w="med" len="med"/>
                    </a:lnB>
                  </a:tcPr>
                </a:tc>
                <a:tc>
                  <a:txBody>
                    <a:bodyPr/>
                    <a:lstStyle/>
                    <a:p>
                      <a:pPr>
                        <a:spcAft>
                          <a:spcPts val="600"/>
                        </a:spcAft>
                      </a:pPr>
                      <a:r>
                        <a:rPr lang="fr-FR" sz="1400" u="none" kern="1200" dirty="0" smtClean="0">
                          <a:solidFill>
                            <a:schemeClr val="tx1"/>
                          </a:solidFill>
                          <a:effectLst/>
                          <a:latin typeface="Script Ecole 2"/>
                          <a:ea typeface="+mn-ea"/>
                          <a:cs typeface="Script Ecole 2"/>
                        </a:rPr>
                        <a:t>un exercice</a:t>
                      </a:r>
                      <a:endParaRPr lang="fr-FR" sz="1400" u="none" kern="1200" dirty="0" smtClean="0">
                        <a:solidFill>
                          <a:srgbClr val="000000"/>
                        </a:solidFill>
                        <a:effectLst/>
                        <a:latin typeface="Script Ecole 2"/>
                        <a:ea typeface="+mn-ea"/>
                        <a:cs typeface="Script Ecole 2"/>
                      </a:endParaRPr>
                    </a:p>
                    <a:p>
                      <a:pPr>
                        <a:spcAft>
                          <a:spcPts val="600"/>
                        </a:spcAft>
                      </a:pPr>
                      <a:r>
                        <a:rPr lang="fr-FR" sz="1400" u="none" kern="1200" dirty="0" smtClean="0">
                          <a:solidFill>
                            <a:srgbClr val="000000"/>
                          </a:solidFill>
                          <a:effectLst/>
                          <a:latin typeface="Script Ecole 2"/>
                          <a:ea typeface="+mn-ea"/>
                          <a:cs typeface="Script Ecole 2"/>
                        </a:rPr>
                        <a:t>c’est exact</a:t>
                      </a:r>
                    </a:p>
                    <a:p>
                      <a:pPr>
                        <a:spcAft>
                          <a:spcPts val="600"/>
                        </a:spcAft>
                      </a:pPr>
                      <a:r>
                        <a:rPr lang="fr-FR" sz="1400" u="none" kern="1200" dirty="0" smtClean="0">
                          <a:solidFill>
                            <a:srgbClr val="000000"/>
                          </a:solidFill>
                          <a:effectLst/>
                          <a:latin typeface="Script Ecole 2"/>
                          <a:ea typeface="+mn-ea"/>
                          <a:cs typeface="Script Ecole 2"/>
                        </a:rPr>
                        <a:t>un exemple</a:t>
                      </a:r>
                    </a:p>
                    <a:p>
                      <a:pPr>
                        <a:spcAft>
                          <a:spcPts val="600"/>
                        </a:spcAft>
                      </a:pPr>
                      <a:r>
                        <a:rPr lang="fr-FR" sz="1400" u="none" kern="1200" dirty="0" smtClean="0">
                          <a:solidFill>
                            <a:srgbClr val="000000"/>
                          </a:solidFill>
                          <a:effectLst/>
                          <a:latin typeface="Script Ecole 2"/>
                          <a:ea typeface="+mn-ea"/>
                          <a:cs typeface="Script Ecole 2"/>
                        </a:rPr>
                        <a:t>il exagère</a:t>
                      </a:r>
                      <a:endParaRPr lang="fr-FR" sz="1400" u="none" kern="1200" dirty="0" smtClean="0">
                        <a:solidFill>
                          <a:srgbClr val="A6A6A6"/>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c’est exotique</a:t>
                      </a:r>
                      <a:endParaRPr lang="fr-FR" sz="1400" u="none" kern="1200" dirty="0" smtClean="0">
                        <a:solidFill>
                          <a:srgbClr val="A6A6A6"/>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9525" cap="flat" cmpd="sng" algn="ctr">
                      <a:solidFill>
                        <a:scrgbClr r="0" g="0" b="0"/>
                      </a:solidFill>
                      <a:prstDash val="solid"/>
                      <a:round/>
                      <a:headEnd type="none" w="med" len="med"/>
                      <a:tailEnd type="none" w="med" len="med"/>
                    </a:lnB>
                  </a:tcPr>
                </a:tc>
              </a:tr>
              <a:tr h="568809">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100" u="sng" kern="1200" dirty="0" smtClean="0">
                          <a:solidFill>
                            <a:schemeClr val="tx1"/>
                          </a:solidFill>
                          <a:effectLst/>
                          <a:latin typeface="Cursivestandard"/>
                          <a:ea typeface="+mn-ea"/>
                          <a:cs typeface="Cursivestandard"/>
                        </a:rPr>
                        <a:t>Je ²li$ ²de$</a:t>
                      </a:r>
                      <a:r>
                        <a:rPr lang="fr-FR" sz="1100" u="sng" kern="1200" baseline="0" dirty="0" smtClean="0">
                          <a:solidFill>
                            <a:schemeClr val="tx1"/>
                          </a:solidFill>
                          <a:effectLst/>
                          <a:latin typeface="Cursivestandard"/>
                          <a:ea typeface="+mn-ea"/>
                          <a:cs typeface="Cursivestandard"/>
                        </a:rPr>
                        <a:t> </a:t>
                      </a:r>
                      <a:r>
                        <a:rPr lang="fr-FR" sz="1100" u="sng" kern="1200" dirty="0" smtClean="0">
                          <a:solidFill>
                            <a:schemeClr val="tx1"/>
                          </a:solidFill>
                          <a:effectLst/>
                          <a:latin typeface="Cursivestandard"/>
                          <a:ea typeface="+mn-ea"/>
                          <a:cs typeface="Cursivestandard"/>
                        </a:rPr>
                        <a:t>²</a:t>
                      </a:r>
                      <a:r>
                        <a:rPr lang="fr-FR" sz="1100" u="sng" kern="1200" baseline="0" dirty="0" smtClean="0">
                          <a:solidFill>
                            <a:schemeClr val="tx1"/>
                          </a:solidFill>
                          <a:effectLst/>
                          <a:latin typeface="Cursivestandard"/>
                          <a:ea typeface="+mn-ea"/>
                          <a:cs typeface="Cursivestandard"/>
                        </a:rPr>
                        <a:t>phrase$</a:t>
                      </a:r>
                      <a:r>
                        <a:rPr lang="fr-FR" sz="11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400" kern="1200" dirty="0" smtClean="0">
                          <a:solidFill>
                            <a:schemeClr val="tx1"/>
                          </a:solidFill>
                          <a:effectLst/>
                          <a:latin typeface="Script Ecole 2"/>
                          <a:ea typeface="+mn-ea"/>
                          <a:cs typeface="Script Ecole 2"/>
                        </a:rPr>
                        <a:t>Alix</a:t>
                      </a:r>
                      <a:r>
                        <a:rPr lang="fr-FR" sz="1400" kern="1200" baseline="0" dirty="0" smtClean="0">
                          <a:solidFill>
                            <a:schemeClr val="tx1"/>
                          </a:solidFill>
                          <a:effectLst/>
                          <a:latin typeface="Script Ecole 2"/>
                          <a:ea typeface="+mn-ea"/>
                          <a:cs typeface="Script Ecole 2"/>
                        </a:rPr>
                        <a:t> n’a plus de voix, elle est malade : elle va chez le docteur en taxi. Le docteur l’examine et lui donne du sirop contre la toux. </a:t>
                      </a:r>
                      <a:endParaRPr lang="fr-FR" sz="1100" u="none" kern="1200" dirty="0" smtClean="0">
                        <a:solidFill>
                          <a:srgbClr val="008000"/>
                        </a:solidFill>
                        <a:effectLst/>
                        <a:latin typeface="Script Ecole 2"/>
                        <a:ea typeface="+mn-ea"/>
                        <a:cs typeface="Script Ecole 2"/>
                      </a:endParaRPr>
                    </a:p>
                  </a:txBody>
                  <a:tcPr>
                    <a:lnT w="9525" cap="flat" cmpd="sng" algn="ctr">
                      <a:solidFill>
                        <a:scrgbClr r="0" g="0" b="0"/>
                      </a:solidFill>
                      <a:prstDash val="solid"/>
                      <a:round/>
                      <a:headEnd type="none" w="med" len="med"/>
                      <a:tailEnd type="none" w="med" len="med"/>
                    </a:lnT>
                  </a:tcPr>
                </a:tc>
                <a:tc hMerge="1">
                  <a:txBody>
                    <a:bodyPr/>
                    <a:lstStyle/>
                    <a:p>
                      <a:pPr>
                        <a:spcAft>
                          <a:spcPts val="600"/>
                        </a:spcAft>
                      </a:pPr>
                      <a:endParaRPr lang="fr-FR" sz="1400" u="none" kern="1200" dirty="0" smtClean="0">
                        <a:solidFill>
                          <a:srgbClr val="A6A6A6"/>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marL="0" marR="0" indent="0" algn="l" defTabSz="457200" rtl="0" eaLnBrk="1" fontAlgn="auto" latinLnBrk="0" hangingPunct="1">
                        <a:lnSpc>
                          <a:spcPct val="100000"/>
                        </a:lnSpc>
                        <a:spcBef>
                          <a:spcPts val="0"/>
                        </a:spcBef>
                        <a:spcAft>
                          <a:spcPts val="600"/>
                        </a:spcAft>
                        <a:buClrTx/>
                        <a:buSzTx/>
                        <a:buFontTx/>
                        <a:buNone/>
                        <a:tabLst/>
                        <a:defRPr/>
                      </a:pPr>
                      <a:endParaRPr lang="fr-FR" sz="1400" u="none" kern="1200" dirty="0" smtClean="0">
                        <a:solidFill>
                          <a:srgbClr val="008000"/>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a:spcAft>
                          <a:spcPts val="600"/>
                        </a:spcAft>
                      </a:pPr>
                      <a:endParaRPr lang="fr-FR" sz="1400" u="none" kern="1200" baseline="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bl>
          </a:graphicData>
        </a:graphic>
      </p:graphicFrame>
      <p:pic>
        <p:nvPicPr>
          <p:cNvPr id="52" name="Image 51"/>
          <p:cNvPicPr>
            <a:picLocks noChangeAspect="1"/>
          </p:cNvPicPr>
          <p:nvPr/>
        </p:nvPicPr>
        <p:blipFill rotWithShape="1">
          <a:blip r:embed="rId2"/>
          <a:srcRect l="9333" t="8667" r="65333" b="57158"/>
          <a:stretch/>
        </p:blipFill>
        <p:spPr>
          <a:xfrm>
            <a:off x="167639" y="190290"/>
            <a:ext cx="285729" cy="385456"/>
          </a:xfrm>
          <a:prstGeom prst="rect">
            <a:avLst/>
          </a:prstGeom>
        </p:spPr>
      </p:pic>
      <p:pic>
        <p:nvPicPr>
          <p:cNvPr id="53" name="Image 52"/>
          <p:cNvPicPr>
            <a:picLocks noChangeAspect="1"/>
          </p:cNvPicPr>
          <p:nvPr/>
        </p:nvPicPr>
        <p:blipFill rotWithShape="1">
          <a:blip r:embed="rId2"/>
          <a:srcRect l="52332" t="59635" r="4001" b="9699"/>
          <a:stretch/>
        </p:blipFill>
        <p:spPr>
          <a:xfrm>
            <a:off x="2190872" y="347146"/>
            <a:ext cx="325510" cy="228600"/>
          </a:xfrm>
          <a:prstGeom prst="rect">
            <a:avLst/>
          </a:prstGeom>
        </p:spPr>
      </p:pic>
      <p:pic>
        <p:nvPicPr>
          <p:cNvPr id="30" name="Image 29"/>
          <p:cNvPicPr>
            <a:picLocks noChangeAspect="1"/>
          </p:cNvPicPr>
          <p:nvPr/>
        </p:nvPicPr>
        <p:blipFill rotWithShape="1">
          <a:blip r:embed="rId2"/>
          <a:srcRect l="52332" t="59635" r="4001" b="9699"/>
          <a:stretch/>
        </p:blipFill>
        <p:spPr>
          <a:xfrm>
            <a:off x="2190872" y="990612"/>
            <a:ext cx="325510" cy="228600"/>
          </a:xfrm>
          <a:prstGeom prst="rect">
            <a:avLst/>
          </a:prstGeom>
        </p:spPr>
      </p:pic>
      <p:sp>
        <p:nvSpPr>
          <p:cNvPr id="41" name="Rectangle 40"/>
          <p:cNvSpPr/>
          <p:nvPr/>
        </p:nvSpPr>
        <p:spPr>
          <a:xfrm>
            <a:off x="2150505" y="67732"/>
            <a:ext cx="2556000" cy="12742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a:solidFill>
                  <a:srgbClr val="3366FF"/>
                </a:solidFill>
                <a:latin typeface="Script Ecole 2"/>
                <a:cs typeface="Script Ecole 2"/>
              </a:rPr>
              <a:t>X</a:t>
            </a:r>
            <a:r>
              <a:rPr lang="fr-FR" sz="4400" b="1" dirty="0" smtClean="0">
                <a:solidFill>
                  <a:srgbClr val="3366FF"/>
                </a:solidFill>
                <a:latin typeface="Script Ecole 2"/>
                <a:cs typeface="Script Ecole 2"/>
              </a:rPr>
              <a:t> x  </a:t>
            </a:r>
            <a:r>
              <a:rPr lang="fr-FR" sz="4400" b="1" dirty="0" smtClean="0">
                <a:solidFill>
                  <a:srgbClr val="3366FF"/>
                </a:solidFill>
                <a:latin typeface="Cursivestandard"/>
                <a:cs typeface="Cursivestandard"/>
              </a:rPr>
              <a:t>X</a:t>
            </a:r>
            <a:r>
              <a:rPr lang="fr-FR" sz="4400" b="1" dirty="0">
                <a:solidFill>
                  <a:srgbClr val="3366FF"/>
                </a:solidFill>
                <a:latin typeface="Cursivestandard"/>
                <a:cs typeface="Cursivestandard"/>
              </a:rPr>
              <a:t> </a:t>
            </a:r>
            <a:r>
              <a:rPr lang="fr-FR" sz="4400" b="1" dirty="0" smtClean="0">
                <a:solidFill>
                  <a:srgbClr val="3366FF"/>
                </a:solidFill>
                <a:latin typeface="Cursivestandard"/>
                <a:cs typeface="Cursivestandard"/>
              </a:rPr>
              <a:t>x</a:t>
            </a:r>
            <a:endParaRPr lang="fr-FR" sz="4400" b="1" dirty="0" smtClean="0">
              <a:solidFill>
                <a:srgbClr val="3366FF"/>
              </a:solidFill>
            </a:endParaRPr>
          </a:p>
        </p:txBody>
      </p:sp>
      <p:sp>
        <p:nvSpPr>
          <p:cNvPr id="20" name="Rectangle à coins arrondis 19"/>
          <p:cNvSpPr/>
          <p:nvPr/>
        </p:nvSpPr>
        <p:spPr>
          <a:xfrm>
            <a:off x="4758267" y="728133"/>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rgbClr val="3366FF"/>
                </a:solidFill>
              </a:rPr>
              <a:t>x</a:t>
            </a:r>
            <a:r>
              <a:rPr lang="fr-FR" sz="2400" dirty="0" smtClean="0">
                <a:solidFill>
                  <a:srgbClr val="000000"/>
                </a:solidFill>
              </a:rPr>
              <a:t>ylophone</a:t>
            </a:r>
          </a:p>
          <a:p>
            <a:pPr algn="r">
              <a:lnSpc>
                <a:spcPct val="80000"/>
              </a:lnSpc>
            </a:pPr>
            <a:r>
              <a:rPr lang="fr-FR" sz="2400" dirty="0" smtClean="0">
                <a:solidFill>
                  <a:srgbClr val="3366FF"/>
                </a:solidFill>
                <a:latin typeface="Cursivestandard"/>
                <a:cs typeface="Cursivestandard"/>
              </a:rPr>
              <a:t>x</a:t>
            </a:r>
            <a:r>
              <a:rPr lang="fr-FR" sz="2400" dirty="0" smtClean="0">
                <a:solidFill>
                  <a:srgbClr val="000000"/>
                </a:solidFill>
                <a:latin typeface="Cursivestandard"/>
                <a:cs typeface="Cursivestandard"/>
              </a:rPr>
              <a:t>ylophone</a:t>
            </a:r>
            <a:r>
              <a:rPr lang="fr-FR" sz="2400" dirty="0" smtClean="0">
                <a:solidFill>
                  <a:srgbClr val="008000"/>
                </a:solidFill>
                <a:latin typeface="Cursivestandard"/>
                <a:cs typeface="Cursivestandard"/>
              </a:rPr>
              <a:t> </a:t>
            </a:r>
            <a:endParaRPr lang="fr-FR" sz="2400" dirty="0">
              <a:latin typeface="Cursivestandard"/>
              <a:cs typeface="Cursivestandard"/>
            </a:endParaRPr>
          </a:p>
        </p:txBody>
      </p:sp>
      <p:pic>
        <p:nvPicPr>
          <p:cNvPr id="44" name="Image 43"/>
          <p:cNvPicPr>
            <a:picLocks noChangeAspect="1"/>
          </p:cNvPicPr>
          <p:nvPr/>
        </p:nvPicPr>
        <p:blipFill rotWithShape="1">
          <a:blip r:embed="rId2"/>
          <a:srcRect l="52332" t="59635" r="4001" b="9699"/>
          <a:stretch/>
        </p:blipFill>
        <p:spPr>
          <a:xfrm>
            <a:off x="2190872" y="667482"/>
            <a:ext cx="325510" cy="228600"/>
          </a:xfrm>
          <a:prstGeom prst="rect">
            <a:avLst/>
          </a:prstGeom>
        </p:spPr>
      </p:pic>
      <p:sp>
        <p:nvSpPr>
          <p:cNvPr id="64" name="Rectangle 63"/>
          <p:cNvSpPr/>
          <p:nvPr/>
        </p:nvSpPr>
        <p:spPr>
          <a:xfrm>
            <a:off x="93133" y="728133"/>
            <a:ext cx="1952731" cy="599750"/>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355600">
              <a:tabLst>
                <a:tab pos="355600" algn="l"/>
              </a:tabLst>
            </a:pPr>
            <a:r>
              <a:rPr lang="fr-FR" sz="2400" dirty="0" smtClean="0">
                <a:cs typeface="Cursivestandard"/>
              </a:rPr>
              <a:t>[</a:t>
            </a:r>
            <a:r>
              <a:rPr lang="fr-FR" sz="2400" dirty="0" err="1" smtClean="0">
                <a:cs typeface="Cursivestandard"/>
              </a:rPr>
              <a:t>g</a:t>
            </a:r>
            <a:r>
              <a:rPr lang="fr-FR" sz="2400" dirty="0" err="1">
                <a:cs typeface="Cursivestandard"/>
              </a:rPr>
              <a:t>z</a:t>
            </a:r>
            <a:r>
              <a:rPr lang="fr-FR" sz="2400" dirty="0" smtClean="0">
                <a:cs typeface="Cursivestandard"/>
              </a:rPr>
              <a:t>]</a:t>
            </a:r>
            <a:endParaRPr lang="fr-FR" sz="2400" dirty="0">
              <a:cs typeface="Cursivestandard"/>
            </a:endParaRPr>
          </a:p>
        </p:txBody>
      </p:sp>
      <p:pic>
        <p:nvPicPr>
          <p:cNvPr id="65" name="Image 64"/>
          <p:cNvPicPr>
            <a:picLocks noChangeAspect="1"/>
          </p:cNvPicPr>
          <p:nvPr/>
        </p:nvPicPr>
        <p:blipFill rotWithShape="1">
          <a:blip r:embed="rId2"/>
          <a:srcRect l="9333" t="8667" r="65333" b="57158"/>
          <a:stretch/>
        </p:blipFill>
        <p:spPr>
          <a:xfrm>
            <a:off x="185323" y="833756"/>
            <a:ext cx="285729" cy="385456"/>
          </a:xfrm>
          <a:prstGeom prst="rect">
            <a:avLst/>
          </a:prstGeom>
        </p:spPr>
      </p:pic>
      <p:pic>
        <p:nvPicPr>
          <p:cNvPr id="63" name="Image 62" descr="C:\Users\Catherine\Documents\CP\7 Lecture Pilotis\Gestes BM Pilotis\g.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3231" y="816835"/>
            <a:ext cx="403366" cy="477548"/>
          </a:xfrm>
          <a:prstGeom prst="rect">
            <a:avLst/>
          </a:prstGeom>
          <a:noFill/>
          <a:ln>
            <a:noFill/>
          </a:ln>
        </p:spPr>
      </p:pic>
      <p:pic>
        <p:nvPicPr>
          <p:cNvPr id="57" name="Image 56" descr="C:\Users\Catherine\Documents\CP\7 Lecture Pilotis\Gestes BM Pilotis\z.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60699" y="833756"/>
            <a:ext cx="434134" cy="460627"/>
          </a:xfrm>
          <a:prstGeom prst="rect">
            <a:avLst/>
          </a:prstGeom>
          <a:noFill/>
          <a:ln>
            <a:noFill/>
          </a:ln>
        </p:spPr>
      </p:pic>
      <p:pic>
        <p:nvPicPr>
          <p:cNvPr id="66" name="Image 65" descr="C:\Users\Catherine\Documents\CP\7 Lecture Pilotis\Gestes BM Pilotis\x.PNG"/>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1170991" y="106870"/>
            <a:ext cx="476610" cy="542363"/>
          </a:xfrm>
          <a:prstGeom prst="rect">
            <a:avLst/>
          </a:prstGeom>
          <a:noFill/>
          <a:ln>
            <a:noFill/>
          </a:ln>
        </p:spPr>
      </p:pic>
      <p:pic>
        <p:nvPicPr>
          <p:cNvPr id="67" name="il_fi" descr="MC900389118[1]"/>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5008803" y="102721"/>
            <a:ext cx="627231" cy="5490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 name="Image 1"/>
          <p:cNvPicPr>
            <a:picLocks noChangeAspect="1"/>
          </p:cNvPicPr>
          <p:nvPr/>
        </p:nvPicPr>
        <p:blipFill>
          <a:blip r:embed="rId7"/>
          <a:stretch>
            <a:fillRect/>
          </a:stretch>
        </p:blipFill>
        <p:spPr>
          <a:xfrm>
            <a:off x="4775201" y="896082"/>
            <a:ext cx="609921" cy="321738"/>
          </a:xfrm>
          <a:prstGeom prst="rect">
            <a:avLst/>
          </a:prstGeom>
        </p:spPr>
      </p:pic>
      <p:sp>
        <p:nvSpPr>
          <p:cNvPr id="68" name="Rectangle à coins arrondis 67"/>
          <p:cNvSpPr/>
          <p:nvPr/>
        </p:nvSpPr>
        <p:spPr>
          <a:xfrm>
            <a:off x="80782" y="4021676"/>
            <a:ext cx="3792718" cy="753481"/>
          </a:xfrm>
          <a:prstGeom prst="roundRect">
            <a:avLst/>
          </a:prstGeom>
        </p:spPr>
        <p:style>
          <a:lnRef idx="1">
            <a:schemeClr val="dk1"/>
          </a:lnRef>
          <a:fillRef idx="2">
            <a:schemeClr val="dk1"/>
          </a:fillRef>
          <a:effectRef idx="1">
            <a:schemeClr val="dk1"/>
          </a:effectRef>
          <a:fontRef idx="minor">
            <a:schemeClr val="dk1"/>
          </a:fontRef>
        </p:style>
        <p:txBody>
          <a:bodyPr lIns="0" rtlCol="0" anchor="ctr"/>
          <a:lstStyle/>
          <a:p>
            <a:r>
              <a:rPr lang="fr-FR" dirty="0" smtClean="0">
                <a:latin typeface="Cursivestandard"/>
                <a:cs typeface="Cursivestandard"/>
              </a:rPr>
              <a:t>️️❗️</a:t>
            </a:r>
            <a:endParaRPr lang="fr-FR" dirty="0"/>
          </a:p>
        </p:txBody>
      </p:sp>
      <p:pic>
        <p:nvPicPr>
          <p:cNvPr id="70" name="Image 69" descr="C:\Users\Catherine\Documents\CP\7 Lecture Pilotis\Gestes BM Pilotis\s.PNG"/>
          <p:cNvPicPr>
            <a:picLocks noChangeAspect="1"/>
          </p:cNvPicPr>
          <p:nvPr/>
        </p:nvPicPr>
        <p:blipFill>
          <a:blip r:embed="rId8" cstate="print">
            <a:extLst>
              <a:ext uri="{BEBA8EAE-BF5A-486C-A8C5-ECC9F3942E4B}">
                <a14:imgProps xmlns:a14="http://schemas.microsoft.com/office/drawing/2010/main">
                  <a14:imgLayer r:embed="rId9">
                    <a14:imgEffect>
                      <a14:backgroundRemoval t="962" b="98077" l="1579" r="97895">
                        <a14:foregroundMark x1="50526" y1="87019" x2="50526" y2="87019"/>
                        <a14:foregroundMark x1="30000" y1="90865" x2="30000" y2="90865"/>
                      </a14:backgroundRemoval>
                    </a14:imgEffect>
                  </a14:imgLayer>
                </a14:imgProps>
              </a:ext>
              <a:ext uri="{28A0092B-C50C-407E-A947-70E740481C1C}">
                <a14:useLocalDpi xmlns:a14="http://schemas.microsoft.com/office/drawing/2010/main" val="0"/>
              </a:ext>
            </a:extLst>
          </a:blip>
          <a:srcRect/>
          <a:stretch>
            <a:fillRect/>
          </a:stretch>
        </p:blipFill>
        <p:spPr bwMode="auto">
          <a:xfrm>
            <a:off x="340704" y="4035472"/>
            <a:ext cx="323442" cy="360000"/>
          </a:xfrm>
          <a:prstGeom prst="rect">
            <a:avLst/>
          </a:prstGeom>
          <a:noFill/>
          <a:ln>
            <a:noFill/>
          </a:ln>
        </p:spPr>
      </p:pic>
      <p:pic>
        <p:nvPicPr>
          <p:cNvPr id="58" name="Image 57" descr="C:\Users\Catherine\Documents\CP\7 Lecture Pilotis\Gestes BM Pilotis\z.PNG"/>
          <p:cNvPicPr>
            <a:picLocks noChangeAspect="1"/>
          </p:cNvPicPr>
          <p:nvPr/>
        </p:nvPicPr>
        <p:blipFill>
          <a:blip r:embed="rId10" cstate="print">
            <a:extLst>
              <a:ext uri="{BEBA8EAE-BF5A-486C-A8C5-ECC9F3942E4B}">
                <a14:imgProps xmlns:a14="http://schemas.microsoft.com/office/drawing/2010/main">
                  <a14:imgLayer r:embed="rId11">
                    <a14:imgEffect>
                      <a14:backgroundRemoval t="939" b="99061" l="505" r="100000"/>
                    </a14:imgEffect>
                  </a14:imgLayer>
                </a14:imgProps>
              </a:ext>
              <a:ext uri="{28A0092B-C50C-407E-A947-70E740481C1C}">
                <a14:useLocalDpi xmlns:a14="http://schemas.microsoft.com/office/drawing/2010/main" val="0"/>
              </a:ext>
            </a:extLst>
          </a:blip>
          <a:srcRect/>
          <a:stretch>
            <a:fillRect/>
          </a:stretch>
        </p:blipFill>
        <p:spPr bwMode="auto">
          <a:xfrm>
            <a:off x="329702" y="4406693"/>
            <a:ext cx="342047" cy="359997"/>
          </a:xfrm>
          <a:prstGeom prst="rect">
            <a:avLst/>
          </a:prstGeom>
          <a:noFill/>
          <a:ln>
            <a:noFill/>
          </a:ln>
        </p:spPr>
      </p:pic>
      <p:sp>
        <p:nvSpPr>
          <p:cNvPr id="4" name="ZoneTexte 3"/>
          <p:cNvSpPr txBox="1"/>
          <p:nvPr/>
        </p:nvSpPr>
        <p:spPr>
          <a:xfrm>
            <a:off x="781772" y="4062520"/>
            <a:ext cx="2063486" cy="307777"/>
          </a:xfrm>
          <a:prstGeom prst="rect">
            <a:avLst/>
          </a:prstGeom>
          <a:noFill/>
        </p:spPr>
        <p:txBody>
          <a:bodyPr wrap="none" rtlCol="0">
            <a:spAutoFit/>
          </a:bodyPr>
          <a:lstStyle/>
          <a:p>
            <a:r>
              <a:rPr lang="fr-FR" sz="1400" dirty="0" smtClean="0">
                <a:cs typeface="Cursivestandard"/>
              </a:rPr>
              <a:t>[s] </a:t>
            </a:r>
            <a:r>
              <a:rPr lang="fr-FR" sz="1400" dirty="0">
                <a:cs typeface="Cursivestandard"/>
              </a:rPr>
              <a:t>: </a:t>
            </a:r>
            <a:r>
              <a:rPr lang="fr-FR" sz="1400" dirty="0" smtClean="0">
                <a:latin typeface="Script Ecole 2"/>
                <a:cs typeface="Script Ecole 2"/>
              </a:rPr>
              <a:t>six • dix • soixante</a:t>
            </a:r>
            <a:endParaRPr lang="fr-FR" sz="1400" dirty="0">
              <a:latin typeface="Script Ecole 2"/>
              <a:cs typeface="Script Ecole 2"/>
            </a:endParaRPr>
          </a:p>
        </p:txBody>
      </p:sp>
      <p:sp>
        <p:nvSpPr>
          <p:cNvPr id="71" name="ZoneTexte 70"/>
          <p:cNvSpPr txBox="1"/>
          <p:nvPr/>
        </p:nvSpPr>
        <p:spPr>
          <a:xfrm>
            <a:off x="787407" y="4411554"/>
            <a:ext cx="3158067" cy="307777"/>
          </a:xfrm>
          <a:prstGeom prst="rect">
            <a:avLst/>
          </a:prstGeom>
          <a:noFill/>
        </p:spPr>
        <p:txBody>
          <a:bodyPr wrap="square" rtlCol="0">
            <a:spAutoFit/>
          </a:bodyPr>
          <a:lstStyle/>
          <a:p>
            <a:r>
              <a:rPr lang="fr-FR" sz="1400" dirty="0">
                <a:cs typeface="Cursivestandard"/>
              </a:rPr>
              <a:t>[z</a:t>
            </a:r>
            <a:r>
              <a:rPr lang="fr-FR" sz="1400" dirty="0" smtClean="0">
                <a:cs typeface="Cursivestandard"/>
              </a:rPr>
              <a:t>] : </a:t>
            </a:r>
            <a:r>
              <a:rPr lang="fr-FR" sz="1400" dirty="0" smtClean="0">
                <a:latin typeface="Script Ecole 2"/>
                <a:cs typeface="Script Ecole 2"/>
              </a:rPr>
              <a:t>deuxième • sixième  </a:t>
            </a:r>
            <a:r>
              <a:rPr lang="fr-FR" sz="1400" dirty="0">
                <a:latin typeface="Script Ecole 2"/>
                <a:cs typeface="Script Ecole 2"/>
              </a:rPr>
              <a:t>• </a:t>
            </a:r>
            <a:r>
              <a:rPr lang="fr-FR" sz="1400" dirty="0" smtClean="0">
                <a:latin typeface="Script Ecole 2"/>
                <a:cs typeface="Script Ecole 2"/>
              </a:rPr>
              <a:t>dixième </a:t>
            </a:r>
            <a:endParaRPr lang="fr-FR" sz="1400" dirty="0">
              <a:latin typeface="Script Ecole 2"/>
              <a:cs typeface="Script Ecole 2"/>
            </a:endParaRPr>
          </a:p>
        </p:txBody>
      </p:sp>
      <p:sp>
        <p:nvSpPr>
          <p:cNvPr id="72" name="Rectangle à coins arrondis 71"/>
          <p:cNvSpPr/>
          <p:nvPr/>
        </p:nvSpPr>
        <p:spPr>
          <a:xfrm>
            <a:off x="3949700" y="4021676"/>
            <a:ext cx="2849033" cy="753481"/>
          </a:xfrm>
          <a:prstGeom prst="roundRect">
            <a:avLst/>
          </a:prstGeom>
        </p:spPr>
        <p:style>
          <a:lnRef idx="1">
            <a:schemeClr val="dk1"/>
          </a:lnRef>
          <a:fillRef idx="2">
            <a:schemeClr val="dk1"/>
          </a:fillRef>
          <a:effectRef idx="1">
            <a:schemeClr val="dk1"/>
          </a:effectRef>
          <a:fontRef idx="minor">
            <a:schemeClr val="dk1"/>
          </a:fontRef>
        </p:style>
        <p:txBody>
          <a:bodyPr lIns="0" rtlCol="0" anchor="ctr"/>
          <a:lstStyle/>
          <a:p>
            <a:r>
              <a:rPr lang="fr-FR" dirty="0" smtClean="0">
                <a:latin typeface="Cursivestandard"/>
                <a:cs typeface="Cursivestandard"/>
              </a:rPr>
              <a:t>️❗️</a:t>
            </a:r>
            <a:endParaRPr lang="fr-FR" dirty="0"/>
          </a:p>
        </p:txBody>
      </p:sp>
      <p:pic>
        <p:nvPicPr>
          <p:cNvPr id="73" name="Image 72"/>
          <p:cNvPicPr>
            <a:picLocks noChangeAspect="1"/>
          </p:cNvPicPr>
          <p:nvPr/>
        </p:nvPicPr>
        <p:blipFill rotWithShape="1">
          <a:blip r:embed="rId12">
            <a:extLst>
              <a:ext uri="{BEBA8EAE-BF5A-486C-A8C5-ECC9F3942E4B}">
                <a14:imgProps xmlns:a14="http://schemas.microsoft.com/office/drawing/2010/main">
                  <a14:imgLayer r:embed="rId13">
                    <a14:imgEffect>
                      <a14:backgroundRemoval t="8500" b="42000" l="10000" r="33000">
                        <a14:foregroundMark x1="21500" y1="13000" x2="21500" y2="13000"/>
                      </a14:backgroundRemoval>
                    </a14:imgEffect>
                  </a14:imgLayer>
                </a14:imgProps>
              </a:ext>
            </a:extLst>
          </a:blip>
          <a:srcRect l="9333" t="8667" r="65333" b="57158"/>
          <a:stretch/>
        </p:blipFill>
        <p:spPr>
          <a:xfrm>
            <a:off x="4315219" y="4177569"/>
            <a:ext cx="285729" cy="385456"/>
          </a:xfrm>
          <a:prstGeom prst="rect">
            <a:avLst/>
          </a:prstGeom>
        </p:spPr>
      </p:pic>
      <p:cxnSp>
        <p:nvCxnSpPr>
          <p:cNvPr id="6" name="Connecteur droit 5"/>
          <p:cNvCxnSpPr/>
          <p:nvPr/>
        </p:nvCxnSpPr>
        <p:spPr>
          <a:xfrm>
            <a:off x="4302519" y="4158519"/>
            <a:ext cx="285729" cy="385456"/>
          </a:xfrm>
          <a:prstGeom prst="line">
            <a:avLst/>
          </a:prstGeom>
          <a:ln w="19050" cmpd="sng"/>
        </p:spPr>
        <p:style>
          <a:lnRef idx="1">
            <a:schemeClr val="dk1"/>
          </a:lnRef>
          <a:fillRef idx="0">
            <a:schemeClr val="dk1"/>
          </a:fillRef>
          <a:effectRef idx="0">
            <a:schemeClr val="dk1"/>
          </a:effectRef>
          <a:fontRef idx="minor">
            <a:schemeClr val="tx1"/>
          </a:fontRef>
        </p:style>
      </p:cxnSp>
      <p:sp>
        <p:nvSpPr>
          <p:cNvPr id="74" name="ZoneTexte 73"/>
          <p:cNvSpPr txBox="1"/>
          <p:nvPr/>
        </p:nvSpPr>
        <p:spPr>
          <a:xfrm>
            <a:off x="4706504" y="4018070"/>
            <a:ext cx="2092229" cy="738664"/>
          </a:xfrm>
          <a:prstGeom prst="rect">
            <a:avLst/>
          </a:prstGeom>
          <a:noFill/>
        </p:spPr>
        <p:txBody>
          <a:bodyPr wrap="square" rtlCol="0">
            <a:spAutoFit/>
          </a:bodyPr>
          <a:lstStyle/>
          <a:p>
            <a:r>
              <a:rPr lang="fr-FR" sz="1400" dirty="0" smtClean="0">
                <a:latin typeface="Script Ecole 2"/>
                <a:cs typeface="Script Ecole 2"/>
              </a:rPr>
              <a:t>deux • des chevaux des poux • tu veux</a:t>
            </a:r>
          </a:p>
          <a:p>
            <a:r>
              <a:rPr lang="fr-FR" sz="1400" dirty="0" smtClean="0">
                <a:latin typeface="Script Ecole 2"/>
                <a:cs typeface="Script Ecole 2"/>
              </a:rPr>
              <a:t>je peux • heureux</a:t>
            </a:r>
            <a:endParaRPr lang="fr-FR" sz="1400" dirty="0">
              <a:latin typeface="Script Ecole 2"/>
              <a:cs typeface="Script Ecole 2"/>
            </a:endParaRPr>
          </a:p>
        </p:txBody>
      </p:sp>
      <p:sp>
        <p:nvSpPr>
          <p:cNvPr id="75" name="Rectangle 74"/>
          <p:cNvSpPr/>
          <p:nvPr/>
        </p:nvSpPr>
        <p:spPr>
          <a:xfrm>
            <a:off x="93133" y="5198518"/>
            <a:ext cx="1952731" cy="599750"/>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355600">
              <a:tabLst>
                <a:tab pos="355600" algn="l"/>
              </a:tabLst>
            </a:pPr>
            <a:r>
              <a:rPr lang="fr-FR" sz="2400" dirty="0" smtClean="0">
                <a:cs typeface="Cursivestandard"/>
              </a:rPr>
              <a:t>[</a:t>
            </a:r>
            <a:r>
              <a:rPr lang="fr-FR" sz="2400" dirty="0" err="1" smtClean="0">
                <a:cs typeface="Cursivestandard"/>
              </a:rPr>
              <a:t>ks</a:t>
            </a:r>
            <a:r>
              <a:rPr lang="fr-FR" sz="2400" dirty="0" smtClean="0">
                <a:cs typeface="Cursivestandard"/>
              </a:rPr>
              <a:t>]</a:t>
            </a:r>
            <a:endParaRPr lang="fr-FR" sz="2400" dirty="0">
              <a:cs typeface="Cursivestandard"/>
            </a:endParaRPr>
          </a:p>
        </p:txBody>
      </p:sp>
      <p:sp>
        <p:nvSpPr>
          <p:cNvPr id="76" name="Rectangle à coins arrondis 75"/>
          <p:cNvSpPr/>
          <p:nvPr/>
        </p:nvSpPr>
        <p:spPr>
          <a:xfrm>
            <a:off x="4758267" y="5198519"/>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solidFill>
                  <a:schemeClr val="tx1"/>
                </a:solidFill>
              </a:rPr>
              <a:t>bo</a:t>
            </a:r>
            <a:r>
              <a:rPr lang="fr-FR" sz="2400" dirty="0" smtClean="0">
                <a:solidFill>
                  <a:srgbClr val="3366FF"/>
                </a:solidFill>
              </a:rPr>
              <a:t>x</a:t>
            </a:r>
            <a:r>
              <a:rPr lang="fr-FR" sz="2400" dirty="0" smtClean="0">
                <a:solidFill>
                  <a:srgbClr val="000000"/>
                </a:solidFill>
              </a:rPr>
              <a:t>e</a:t>
            </a:r>
            <a:endParaRPr lang="fr-FR" sz="2400" dirty="0">
              <a:solidFill>
                <a:srgbClr val="000000"/>
              </a:solidFill>
            </a:endParaRPr>
          </a:p>
          <a:p>
            <a:pPr algn="r">
              <a:lnSpc>
                <a:spcPct val="70000"/>
              </a:lnSpc>
            </a:pPr>
            <a:r>
              <a:rPr lang="fr-FR" sz="2400" dirty="0" smtClean="0">
                <a:solidFill>
                  <a:srgbClr val="000000"/>
                </a:solidFill>
                <a:latin typeface="Cursivestandard"/>
                <a:cs typeface="Cursivestandard"/>
              </a:rPr>
              <a:t>²bo</a:t>
            </a:r>
            <a:r>
              <a:rPr lang="fr-FR" sz="2400" dirty="0" smtClean="0">
                <a:solidFill>
                  <a:srgbClr val="3366FF"/>
                </a:solidFill>
                <a:latin typeface="Cursivestandard"/>
                <a:cs typeface="Cursivestandard"/>
              </a:rPr>
              <a:t>x</a:t>
            </a:r>
            <a:r>
              <a:rPr lang="fr-FR" sz="2400" dirty="0" smtClean="0">
                <a:solidFill>
                  <a:srgbClr val="000000"/>
                </a:solidFill>
                <a:latin typeface="Cursivestandard"/>
                <a:cs typeface="Cursivestandard"/>
              </a:rPr>
              <a:t>e</a:t>
            </a:r>
            <a:endParaRPr lang="fr-FR" sz="2400" dirty="0">
              <a:solidFill>
                <a:srgbClr val="000000"/>
              </a:solidFill>
              <a:latin typeface="Cursivestandard"/>
              <a:cs typeface="Cursivestandard"/>
            </a:endParaRPr>
          </a:p>
        </p:txBody>
      </p:sp>
      <p:graphicFrame>
        <p:nvGraphicFramePr>
          <p:cNvPr id="77" name="Tableau 76"/>
          <p:cNvGraphicFramePr>
            <a:graphicFrameLocks noGrp="1"/>
          </p:cNvGraphicFramePr>
          <p:nvPr>
            <p:extLst>
              <p:ext uri="{D42A27DB-BD31-4B8C-83A1-F6EECF244321}">
                <p14:modId xmlns:p14="http://schemas.microsoft.com/office/powerpoint/2010/main" val="1718884106"/>
              </p:ext>
            </p:extLst>
          </p:nvPr>
        </p:nvGraphicFramePr>
        <p:xfrm>
          <a:off x="93133" y="6531523"/>
          <a:ext cx="6705600" cy="2513075"/>
        </p:xfrm>
        <a:graphic>
          <a:graphicData uri="http://schemas.openxmlformats.org/drawingml/2006/table">
            <a:tbl>
              <a:tblPr firstRow="1" bandRow="1">
                <a:tableStyleId>{5940675A-B579-460E-94D1-54222C63F5DA}</a:tableStyleId>
              </a:tblPr>
              <a:tblGrid>
                <a:gridCol w="1676400"/>
                <a:gridCol w="1676400"/>
                <a:gridCol w="1676400"/>
                <a:gridCol w="1676400"/>
              </a:tblGrid>
              <a:tr h="29944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1437316">
                <a:tc>
                  <a:txBody>
                    <a:bodyPr/>
                    <a:lstStyle/>
                    <a:p>
                      <a:pPr>
                        <a:spcAft>
                          <a:spcPts val="600"/>
                        </a:spcAft>
                      </a:pPr>
                      <a:r>
                        <a:rPr lang="fr-FR" sz="1400" u="none" kern="1200" baseline="0" dirty="0" smtClean="0">
                          <a:solidFill>
                            <a:schemeClr val="tx1"/>
                          </a:solidFill>
                          <a:effectLst/>
                          <a:latin typeface="Script Ecole 2"/>
                          <a:ea typeface="+mn-ea"/>
                          <a:cs typeface="Script Ecole 2"/>
                        </a:rPr>
                        <a:t>un taxi</a:t>
                      </a:r>
                    </a:p>
                    <a:p>
                      <a:pPr>
                        <a:spcAft>
                          <a:spcPts val="600"/>
                        </a:spcAft>
                      </a:pPr>
                      <a:r>
                        <a:rPr lang="fr-FR" sz="1400" u="none" kern="1200" baseline="0" dirty="0" smtClean="0">
                          <a:solidFill>
                            <a:schemeClr val="tx1"/>
                          </a:solidFill>
                          <a:effectLst/>
                          <a:latin typeface="Script Ecole 2"/>
                          <a:ea typeface="+mn-ea"/>
                          <a:cs typeface="Script Ecole 2"/>
                        </a:rPr>
                        <a:t>un boxeur</a:t>
                      </a:r>
                    </a:p>
                    <a:p>
                      <a:pPr>
                        <a:spcAft>
                          <a:spcPts val="600"/>
                        </a:spcAft>
                      </a:pPr>
                      <a:r>
                        <a:rPr lang="fr-FR" sz="1400" u="none" kern="1200" baseline="0" dirty="0" smtClean="0">
                          <a:solidFill>
                            <a:schemeClr val="tx1"/>
                          </a:solidFill>
                          <a:effectLst/>
                          <a:latin typeface="Script Ecole 2"/>
                          <a:ea typeface="+mn-ea"/>
                          <a:cs typeface="Script Ecole 2"/>
                        </a:rPr>
                        <a:t>le luxe</a:t>
                      </a:r>
                    </a:p>
                    <a:p>
                      <a:pPr>
                        <a:spcAft>
                          <a:spcPts val="600"/>
                        </a:spcAft>
                      </a:pPr>
                      <a:r>
                        <a:rPr lang="fr-FR" sz="1400" u="none" kern="1200" baseline="0" dirty="0" smtClean="0">
                          <a:solidFill>
                            <a:schemeClr val="tx1"/>
                          </a:solidFill>
                          <a:effectLst/>
                          <a:latin typeface="Script Ecole 2"/>
                          <a:ea typeface="+mn-ea"/>
                          <a:cs typeface="Script Ecole 2"/>
                        </a:rPr>
                        <a:t>il fixe</a:t>
                      </a:r>
                    </a:p>
                    <a:p>
                      <a:pPr>
                        <a:spcAft>
                          <a:spcPts val="600"/>
                        </a:spcAft>
                      </a:pPr>
                      <a:r>
                        <a:rPr lang="fr-FR" sz="1400" u="none" kern="1200" baseline="0" dirty="0" smtClean="0">
                          <a:solidFill>
                            <a:schemeClr val="tx1"/>
                          </a:solidFill>
                          <a:effectLst/>
                          <a:latin typeface="Script Ecole 2"/>
                          <a:ea typeface="+mn-ea"/>
                          <a:cs typeface="Script Ecole 2"/>
                        </a:rPr>
                        <a:t>l’index</a:t>
                      </a:r>
                      <a:endParaRPr lang="fr-FR" sz="1400" u="none" kern="1200" dirty="0" smtClean="0">
                        <a:solidFill>
                          <a:srgbClr val="000000"/>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rgbClr r="0" g="0" b="0"/>
                      </a:solidFill>
                      <a:prstDash val="solid"/>
                      <a:round/>
                      <a:headEnd type="none" w="med" len="med"/>
                      <a:tailEnd type="none" w="med" len="med"/>
                    </a:lnB>
                  </a:tcPr>
                </a:tc>
                <a:tc>
                  <a:txBody>
                    <a:bodyPr/>
                    <a:lstStyle/>
                    <a:p>
                      <a:pPr>
                        <a:spcAft>
                          <a:spcPts val="600"/>
                        </a:spcAft>
                      </a:pPr>
                      <a:r>
                        <a:rPr lang="fr-FR" sz="1400" u="none" kern="1200" dirty="0" smtClean="0">
                          <a:solidFill>
                            <a:schemeClr val="tx1"/>
                          </a:solidFill>
                          <a:effectLst/>
                          <a:latin typeface="Script Ecole 2"/>
                          <a:ea typeface="+mn-ea"/>
                          <a:cs typeface="Script Ecole 2"/>
                        </a:rPr>
                        <a:t>il est vexé</a:t>
                      </a:r>
                    </a:p>
                    <a:p>
                      <a:pPr>
                        <a:spcAft>
                          <a:spcPts val="600"/>
                        </a:spcAft>
                      </a:pPr>
                      <a:r>
                        <a:rPr lang="fr-FR" sz="1400" u="none" kern="1200" dirty="0" smtClean="0">
                          <a:solidFill>
                            <a:schemeClr val="tx1"/>
                          </a:solidFill>
                          <a:effectLst/>
                          <a:latin typeface="Script Ecole 2"/>
                          <a:ea typeface="+mn-ea"/>
                          <a:cs typeface="Script Ecole 2"/>
                        </a:rPr>
                        <a:t>le texte</a:t>
                      </a:r>
                    </a:p>
                    <a:p>
                      <a:pPr>
                        <a:spcAft>
                          <a:spcPts val="600"/>
                        </a:spcAft>
                      </a:pPr>
                      <a:r>
                        <a:rPr lang="fr-FR" sz="1400" u="none" kern="1200" dirty="0" smtClean="0">
                          <a:solidFill>
                            <a:schemeClr val="tx1"/>
                          </a:solidFill>
                          <a:effectLst/>
                          <a:latin typeface="Script Ecole 2"/>
                          <a:ea typeface="+mn-ea"/>
                          <a:cs typeface="Script Ecole 2"/>
                        </a:rPr>
                        <a:t>un réflexe</a:t>
                      </a:r>
                    </a:p>
                    <a:p>
                      <a:pPr>
                        <a:spcAft>
                          <a:spcPts val="600"/>
                        </a:spcAft>
                      </a:pPr>
                      <a:r>
                        <a:rPr lang="fr-FR" sz="1400" u="none" kern="1200" dirty="0" smtClean="0">
                          <a:solidFill>
                            <a:schemeClr val="tx1"/>
                          </a:solidFill>
                          <a:effectLst/>
                          <a:latin typeface="Script Ecole 2"/>
                          <a:ea typeface="+mn-ea"/>
                          <a:cs typeface="Script Ecole 2"/>
                        </a:rPr>
                        <a:t>c’est excellent</a:t>
                      </a:r>
                    </a:p>
                    <a:p>
                      <a:pPr>
                        <a:spcAft>
                          <a:spcPts val="600"/>
                        </a:spcAft>
                      </a:pPr>
                      <a:r>
                        <a:rPr lang="fr-FR" sz="1400" u="none" kern="1200" dirty="0" smtClean="0">
                          <a:solidFill>
                            <a:schemeClr val="tx1"/>
                          </a:solidFill>
                          <a:effectLst/>
                          <a:latin typeface="Script Ecole 2"/>
                          <a:ea typeface="+mn-ea"/>
                          <a:cs typeface="Script Ecole 2"/>
                        </a:rPr>
                        <a:t>c’est exquis</a:t>
                      </a:r>
                      <a:endParaRPr lang="fr-FR" sz="1400" u="none" kern="1200" dirty="0" smtClean="0">
                        <a:solidFill>
                          <a:srgbClr val="A6A6A6"/>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rgbClr r="0" g="0" b="0"/>
                      </a:solidFill>
                      <a:prstDash val="solid"/>
                      <a:round/>
                      <a:headEnd type="none" w="med" len="med"/>
                      <a:tailEnd type="none" w="med" len="med"/>
                    </a:lnB>
                  </a:tcPr>
                </a:tc>
                <a:tc>
                  <a:txBody>
                    <a:bodyPr/>
                    <a:lstStyle/>
                    <a:p>
                      <a:pPr>
                        <a:spcAft>
                          <a:spcPts val="600"/>
                        </a:spcAft>
                      </a:pPr>
                      <a:r>
                        <a:rPr lang="fr-FR" sz="1400" u="none" kern="1200" baseline="0" dirty="0" smtClean="0">
                          <a:solidFill>
                            <a:schemeClr val="tx1"/>
                          </a:solidFill>
                          <a:effectLst/>
                          <a:latin typeface="Script Ecole 2"/>
                          <a:ea typeface="+mn-ea"/>
                          <a:cs typeface="Script Ecole 2"/>
                        </a:rPr>
                        <a:t>une excuse</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 exposition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elle explique</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le</a:t>
                      </a:r>
                      <a:r>
                        <a:rPr lang="fr-FR" sz="1400" u="none" kern="1200" baseline="0" dirty="0" smtClean="0">
                          <a:solidFill>
                            <a:schemeClr val="tx1"/>
                          </a:solidFill>
                          <a:effectLst/>
                          <a:latin typeface="Script Ecole 2"/>
                          <a:ea typeface="+mn-ea"/>
                          <a:cs typeface="Script Ecole 2"/>
                        </a:rPr>
                        <a:t> klaxon</a:t>
                      </a:r>
                      <a:endParaRPr lang="fr-FR" sz="1400" u="none" kern="1200" dirty="0" smtClean="0">
                        <a:solidFill>
                          <a:schemeClr val="tx1"/>
                        </a:solidFill>
                        <a:effectLst/>
                        <a:latin typeface="Script Ecole 2"/>
                        <a:ea typeface="+mn-ea"/>
                        <a:cs typeface="Script Ecole 2"/>
                      </a:endParaRPr>
                    </a:p>
                    <a:p>
                      <a:pPr>
                        <a:spcAft>
                          <a:spcPts val="600"/>
                        </a:spcAft>
                      </a:pPr>
                      <a:r>
                        <a:rPr lang="fr-FR" sz="1400" u="none" kern="1200" dirty="0" smtClean="0">
                          <a:solidFill>
                            <a:srgbClr val="000000"/>
                          </a:solidFill>
                          <a:effectLst/>
                          <a:latin typeface="Script Ecole 2"/>
                          <a:ea typeface="+mn-ea"/>
                          <a:cs typeface="Script Ecole 2"/>
                        </a:rPr>
                        <a:t>à l’extérieur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rgbClr r="0" g="0" b="0"/>
                      </a:solidFill>
                      <a:prstDash val="solid"/>
                      <a:round/>
                      <a:headEnd type="none" w="med" len="med"/>
                      <a:tailEnd type="none" w="med" len="med"/>
                    </a:lnB>
                  </a:tcPr>
                </a:tc>
                <a:tc>
                  <a:txBody>
                    <a:bodyPr/>
                    <a:lstStyle/>
                    <a:p>
                      <a:pPr>
                        <a:spcAft>
                          <a:spcPts val="600"/>
                        </a:spcAft>
                      </a:pPr>
                      <a:r>
                        <a:rPr lang="fr-FR" sz="1400" u="none" kern="1200" dirty="0" smtClean="0">
                          <a:solidFill>
                            <a:schemeClr val="tx1"/>
                          </a:solidFill>
                          <a:effectLst/>
                          <a:latin typeface="Script Ecole 2"/>
                          <a:ea typeface="+mn-ea"/>
                          <a:cs typeface="Script Ecole 2"/>
                        </a:rPr>
                        <a:t>un exercice</a:t>
                      </a:r>
                      <a:endParaRPr lang="fr-FR" sz="1400" u="none" kern="1200" dirty="0" smtClean="0">
                        <a:solidFill>
                          <a:srgbClr val="000000"/>
                        </a:solidFill>
                        <a:effectLst/>
                        <a:latin typeface="Script Ecole 2"/>
                        <a:ea typeface="+mn-ea"/>
                        <a:cs typeface="Script Ecole 2"/>
                      </a:endParaRPr>
                    </a:p>
                    <a:p>
                      <a:pPr>
                        <a:spcAft>
                          <a:spcPts val="600"/>
                        </a:spcAft>
                      </a:pPr>
                      <a:r>
                        <a:rPr lang="fr-FR" sz="1400" u="none" kern="1200" dirty="0" smtClean="0">
                          <a:solidFill>
                            <a:srgbClr val="000000"/>
                          </a:solidFill>
                          <a:effectLst/>
                          <a:latin typeface="Script Ecole 2"/>
                          <a:ea typeface="+mn-ea"/>
                          <a:cs typeface="Script Ecole 2"/>
                        </a:rPr>
                        <a:t>c’est exact</a:t>
                      </a:r>
                    </a:p>
                    <a:p>
                      <a:pPr>
                        <a:spcAft>
                          <a:spcPts val="600"/>
                        </a:spcAft>
                      </a:pPr>
                      <a:r>
                        <a:rPr lang="fr-FR" sz="1400" u="none" kern="1200" dirty="0" smtClean="0">
                          <a:solidFill>
                            <a:srgbClr val="000000"/>
                          </a:solidFill>
                          <a:effectLst/>
                          <a:latin typeface="Script Ecole 2"/>
                          <a:ea typeface="+mn-ea"/>
                          <a:cs typeface="Script Ecole 2"/>
                        </a:rPr>
                        <a:t>un exemple</a:t>
                      </a:r>
                    </a:p>
                    <a:p>
                      <a:pPr>
                        <a:spcAft>
                          <a:spcPts val="600"/>
                        </a:spcAft>
                      </a:pPr>
                      <a:r>
                        <a:rPr lang="fr-FR" sz="1400" u="none" kern="1200" dirty="0" smtClean="0">
                          <a:solidFill>
                            <a:srgbClr val="000000"/>
                          </a:solidFill>
                          <a:effectLst/>
                          <a:latin typeface="Script Ecole 2"/>
                          <a:ea typeface="+mn-ea"/>
                          <a:cs typeface="Script Ecole 2"/>
                        </a:rPr>
                        <a:t>il exagère</a:t>
                      </a:r>
                      <a:endParaRPr lang="fr-FR" sz="1400" u="none" kern="1200" dirty="0" smtClean="0">
                        <a:solidFill>
                          <a:srgbClr val="A6A6A6"/>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c’est exotique</a:t>
                      </a:r>
                      <a:endParaRPr lang="fr-FR" sz="1400" u="none" kern="1200" dirty="0" smtClean="0">
                        <a:solidFill>
                          <a:srgbClr val="A6A6A6"/>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9525" cap="flat" cmpd="sng" algn="ctr">
                      <a:solidFill>
                        <a:scrgbClr r="0" g="0" b="0"/>
                      </a:solidFill>
                      <a:prstDash val="solid"/>
                      <a:round/>
                      <a:headEnd type="none" w="med" len="med"/>
                      <a:tailEnd type="none" w="med" len="med"/>
                    </a:lnB>
                  </a:tcPr>
                </a:tc>
              </a:tr>
              <a:tr h="568809">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100" u="sng" kern="1200" dirty="0" smtClean="0">
                          <a:solidFill>
                            <a:schemeClr val="tx1"/>
                          </a:solidFill>
                          <a:effectLst/>
                          <a:latin typeface="Cursivestandard"/>
                          <a:ea typeface="+mn-ea"/>
                          <a:cs typeface="Cursivestandard"/>
                        </a:rPr>
                        <a:t>Je ²li$ ²de$</a:t>
                      </a:r>
                      <a:r>
                        <a:rPr lang="fr-FR" sz="1100" u="sng" kern="1200" baseline="0" dirty="0" smtClean="0">
                          <a:solidFill>
                            <a:schemeClr val="tx1"/>
                          </a:solidFill>
                          <a:effectLst/>
                          <a:latin typeface="Cursivestandard"/>
                          <a:ea typeface="+mn-ea"/>
                          <a:cs typeface="Cursivestandard"/>
                        </a:rPr>
                        <a:t> </a:t>
                      </a:r>
                      <a:r>
                        <a:rPr lang="fr-FR" sz="1100" u="sng" kern="1200" dirty="0" smtClean="0">
                          <a:solidFill>
                            <a:schemeClr val="tx1"/>
                          </a:solidFill>
                          <a:effectLst/>
                          <a:latin typeface="Cursivestandard"/>
                          <a:ea typeface="+mn-ea"/>
                          <a:cs typeface="Cursivestandard"/>
                        </a:rPr>
                        <a:t>²</a:t>
                      </a:r>
                      <a:r>
                        <a:rPr lang="fr-FR" sz="1100" u="sng" kern="1200" baseline="0" dirty="0" smtClean="0">
                          <a:solidFill>
                            <a:schemeClr val="tx1"/>
                          </a:solidFill>
                          <a:effectLst/>
                          <a:latin typeface="Cursivestandard"/>
                          <a:ea typeface="+mn-ea"/>
                          <a:cs typeface="Cursivestandard"/>
                        </a:rPr>
                        <a:t>phrase$</a:t>
                      </a:r>
                      <a:r>
                        <a:rPr lang="fr-FR" sz="11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400" kern="1200" dirty="0" smtClean="0">
                          <a:solidFill>
                            <a:schemeClr val="tx1"/>
                          </a:solidFill>
                          <a:effectLst/>
                          <a:latin typeface="Script Ecole 2"/>
                          <a:ea typeface="+mn-ea"/>
                          <a:cs typeface="Script Ecole 2"/>
                        </a:rPr>
                        <a:t>Alix</a:t>
                      </a:r>
                      <a:r>
                        <a:rPr lang="fr-FR" sz="1400" kern="1200" baseline="0" dirty="0" smtClean="0">
                          <a:solidFill>
                            <a:schemeClr val="tx1"/>
                          </a:solidFill>
                          <a:effectLst/>
                          <a:latin typeface="Script Ecole 2"/>
                          <a:ea typeface="+mn-ea"/>
                          <a:cs typeface="Script Ecole 2"/>
                        </a:rPr>
                        <a:t> n’a plus de voix, elle est malade : elle va chez le docteur en taxi. Le docteur l’examine et lui donne du sirop contre la toux. </a:t>
                      </a:r>
                      <a:endParaRPr lang="fr-FR" sz="1100" u="none" kern="1200" dirty="0" smtClean="0">
                        <a:solidFill>
                          <a:srgbClr val="008000"/>
                        </a:solidFill>
                        <a:effectLst/>
                        <a:latin typeface="Script Ecole 2"/>
                        <a:ea typeface="+mn-ea"/>
                        <a:cs typeface="Script Ecole 2"/>
                      </a:endParaRPr>
                    </a:p>
                  </a:txBody>
                  <a:tcPr>
                    <a:lnT w="9525" cap="flat" cmpd="sng" algn="ctr">
                      <a:solidFill>
                        <a:scrgbClr r="0" g="0" b="0"/>
                      </a:solidFill>
                      <a:prstDash val="solid"/>
                      <a:round/>
                      <a:headEnd type="none" w="med" len="med"/>
                      <a:tailEnd type="none" w="med" len="med"/>
                    </a:lnT>
                  </a:tcPr>
                </a:tc>
                <a:tc hMerge="1">
                  <a:txBody>
                    <a:bodyPr/>
                    <a:lstStyle/>
                    <a:p>
                      <a:pPr>
                        <a:spcAft>
                          <a:spcPts val="600"/>
                        </a:spcAft>
                      </a:pPr>
                      <a:endParaRPr lang="fr-FR" sz="1400" u="none" kern="1200" dirty="0" smtClean="0">
                        <a:solidFill>
                          <a:srgbClr val="A6A6A6"/>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marL="0" marR="0" indent="0" algn="l" defTabSz="457200" rtl="0" eaLnBrk="1" fontAlgn="auto" latinLnBrk="0" hangingPunct="1">
                        <a:lnSpc>
                          <a:spcPct val="100000"/>
                        </a:lnSpc>
                        <a:spcBef>
                          <a:spcPts val="0"/>
                        </a:spcBef>
                        <a:spcAft>
                          <a:spcPts val="600"/>
                        </a:spcAft>
                        <a:buClrTx/>
                        <a:buSzTx/>
                        <a:buFontTx/>
                        <a:buNone/>
                        <a:tabLst/>
                        <a:defRPr/>
                      </a:pPr>
                      <a:endParaRPr lang="fr-FR" sz="1400" u="none" kern="1200" dirty="0" smtClean="0">
                        <a:solidFill>
                          <a:srgbClr val="008000"/>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a:spcAft>
                          <a:spcPts val="600"/>
                        </a:spcAft>
                      </a:pPr>
                      <a:endParaRPr lang="fr-FR" sz="1400" u="none" kern="1200" baseline="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bl>
          </a:graphicData>
        </a:graphic>
      </p:graphicFrame>
      <p:pic>
        <p:nvPicPr>
          <p:cNvPr id="78" name="Image 77"/>
          <p:cNvPicPr>
            <a:picLocks noChangeAspect="1"/>
          </p:cNvPicPr>
          <p:nvPr/>
        </p:nvPicPr>
        <p:blipFill rotWithShape="1">
          <a:blip r:embed="rId2"/>
          <a:srcRect l="9333" t="8667" r="65333" b="57158"/>
          <a:stretch/>
        </p:blipFill>
        <p:spPr>
          <a:xfrm>
            <a:off x="167639" y="5321075"/>
            <a:ext cx="285729" cy="385456"/>
          </a:xfrm>
          <a:prstGeom prst="rect">
            <a:avLst/>
          </a:prstGeom>
        </p:spPr>
      </p:pic>
      <p:pic>
        <p:nvPicPr>
          <p:cNvPr id="79" name="Image 78"/>
          <p:cNvPicPr>
            <a:picLocks noChangeAspect="1"/>
          </p:cNvPicPr>
          <p:nvPr/>
        </p:nvPicPr>
        <p:blipFill rotWithShape="1">
          <a:blip r:embed="rId2"/>
          <a:srcRect l="52332" t="59635" r="4001" b="9699"/>
          <a:stretch/>
        </p:blipFill>
        <p:spPr>
          <a:xfrm>
            <a:off x="2190872" y="5613403"/>
            <a:ext cx="325510" cy="228600"/>
          </a:xfrm>
          <a:prstGeom prst="rect">
            <a:avLst/>
          </a:prstGeom>
        </p:spPr>
      </p:pic>
      <p:pic>
        <p:nvPicPr>
          <p:cNvPr id="80" name="Image 79"/>
          <p:cNvPicPr>
            <a:picLocks noChangeAspect="1"/>
          </p:cNvPicPr>
          <p:nvPr/>
        </p:nvPicPr>
        <p:blipFill rotWithShape="1">
          <a:blip r:embed="rId2"/>
          <a:srcRect l="52332" t="59635" r="4001" b="9699"/>
          <a:stretch/>
        </p:blipFill>
        <p:spPr>
          <a:xfrm>
            <a:off x="2190872" y="6256869"/>
            <a:ext cx="325510" cy="228600"/>
          </a:xfrm>
          <a:prstGeom prst="rect">
            <a:avLst/>
          </a:prstGeom>
        </p:spPr>
      </p:pic>
      <p:sp>
        <p:nvSpPr>
          <p:cNvPr id="81" name="Rectangle 80"/>
          <p:cNvSpPr/>
          <p:nvPr/>
        </p:nvSpPr>
        <p:spPr>
          <a:xfrm>
            <a:off x="2150505" y="5198517"/>
            <a:ext cx="2556000" cy="12742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a:solidFill>
                  <a:srgbClr val="3366FF"/>
                </a:solidFill>
                <a:latin typeface="Script Ecole 2"/>
                <a:cs typeface="Script Ecole 2"/>
              </a:rPr>
              <a:t>X</a:t>
            </a:r>
            <a:r>
              <a:rPr lang="fr-FR" sz="4400" b="1" dirty="0" smtClean="0">
                <a:solidFill>
                  <a:srgbClr val="3366FF"/>
                </a:solidFill>
                <a:latin typeface="Script Ecole 2"/>
                <a:cs typeface="Script Ecole 2"/>
              </a:rPr>
              <a:t> x  </a:t>
            </a:r>
            <a:r>
              <a:rPr lang="fr-FR" sz="4400" b="1" dirty="0" smtClean="0">
                <a:solidFill>
                  <a:srgbClr val="3366FF"/>
                </a:solidFill>
                <a:latin typeface="Cursivestandard"/>
                <a:cs typeface="Cursivestandard"/>
              </a:rPr>
              <a:t>X</a:t>
            </a:r>
            <a:r>
              <a:rPr lang="fr-FR" sz="4400" b="1" dirty="0">
                <a:solidFill>
                  <a:srgbClr val="3366FF"/>
                </a:solidFill>
                <a:latin typeface="Cursivestandard"/>
                <a:cs typeface="Cursivestandard"/>
              </a:rPr>
              <a:t> </a:t>
            </a:r>
            <a:r>
              <a:rPr lang="fr-FR" sz="4400" b="1" dirty="0" smtClean="0">
                <a:solidFill>
                  <a:srgbClr val="3366FF"/>
                </a:solidFill>
                <a:latin typeface="Cursivestandard"/>
                <a:cs typeface="Cursivestandard"/>
              </a:rPr>
              <a:t>x</a:t>
            </a:r>
            <a:endParaRPr lang="fr-FR" sz="4400" b="1" dirty="0" smtClean="0">
              <a:solidFill>
                <a:srgbClr val="3366FF"/>
              </a:solidFill>
            </a:endParaRPr>
          </a:p>
        </p:txBody>
      </p:sp>
      <p:sp>
        <p:nvSpPr>
          <p:cNvPr id="82" name="Rectangle à coins arrondis 81"/>
          <p:cNvSpPr/>
          <p:nvPr/>
        </p:nvSpPr>
        <p:spPr>
          <a:xfrm>
            <a:off x="4758267" y="5858918"/>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rgbClr val="3366FF"/>
                </a:solidFill>
              </a:rPr>
              <a:t>x</a:t>
            </a:r>
            <a:r>
              <a:rPr lang="fr-FR" sz="2400" dirty="0" smtClean="0">
                <a:solidFill>
                  <a:srgbClr val="000000"/>
                </a:solidFill>
              </a:rPr>
              <a:t>ylophone</a:t>
            </a:r>
          </a:p>
          <a:p>
            <a:pPr algn="r">
              <a:lnSpc>
                <a:spcPct val="80000"/>
              </a:lnSpc>
            </a:pPr>
            <a:r>
              <a:rPr lang="fr-FR" sz="2400" dirty="0" smtClean="0">
                <a:solidFill>
                  <a:srgbClr val="3366FF"/>
                </a:solidFill>
                <a:latin typeface="Cursivestandard"/>
                <a:cs typeface="Cursivestandard"/>
              </a:rPr>
              <a:t>x</a:t>
            </a:r>
            <a:r>
              <a:rPr lang="fr-FR" sz="2400" dirty="0" smtClean="0">
                <a:solidFill>
                  <a:srgbClr val="000000"/>
                </a:solidFill>
                <a:latin typeface="Cursivestandard"/>
                <a:cs typeface="Cursivestandard"/>
              </a:rPr>
              <a:t>ylophone</a:t>
            </a:r>
            <a:r>
              <a:rPr lang="fr-FR" sz="2400" dirty="0" smtClean="0">
                <a:solidFill>
                  <a:srgbClr val="008000"/>
                </a:solidFill>
                <a:latin typeface="Cursivestandard"/>
                <a:cs typeface="Cursivestandard"/>
              </a:rPr>
              <a:t> </a:t>
            </a:r>
            <a:endParaRPr lang="fr-FR" sz="2400" dirty="0">
              <a:latin typeface="Cursivestandard"/>
              <a:cs typeface="Cursivestandard"/>
            </a:endParaRPr>
          </a:p>
        </p:txBody>
      </p:sp>
      <p:pic>
        <p:nvPicPr>
          <p:cNvPr id="83" name="Image 82"/>
          <p:cNvPicPr>
            <a:picLocks noChangeAspect="1"/>
          </p:cNvPicPr>
          <p:nvPr/>
        </p:nvPicPr>
        <p:blipFill rotWithShape="1">
          <a:blip r:embed="rId2"/>
          <a:srcRect l="52332" t="59635" r="4001" b="9699"/>
          <a:stretch/>
        </p:blipFill>
        <p:spPr>
          <a:xfrm>
            <a:off x="2190872" y="5798267"/>
            <a:ext cx="325510" cy="228600"/>
          </a:xfrm>
          <a:prstGeom prst="rect">
            <a:avLst/>
          </a:prstGeom>
        </p:spPr>
      </p:pic>
      <p:sp>
        <p:nvSpPr>
          <p:cNvPr id="84" name="Rectangle 83"/>
          <p:cNvSpPr/>
          <p:nvPr/>
        </p:nvSpPr>
        <p:spPr>
          <a:xfrm>
            <a:off x="93133" y="5858918"/>
            <a:ext cx="1952731" cy="599750"/>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355600">
              <a:tabLst>
                <a:tab pos="355600" algn="l"/>
              </a:tabLst>
            </a:pPr>
            <a:r>
              <a:rPr lang="fr-FR" sz="2400" dirty="0" smtClean="0">
                <a:cs typeface="Cursivestandard"/>
              </a:rPr>
              <a:t>[</a:t>
            </a:r>
            <a:r>
              <a:rPr lang="fr-FR" sz="2400" dirty="0" err="1" smtClean="0">
                <a:cs typeface="Cursivestandard"/>
              </a:rPr>
              <a:t>g</a:t>
            </a:r>
            <a:r>
              <a:rPr lang="fr-FR" sz="2400" dirty="0" err="1">
                <a:cs typeface="Cursivestandard"/>
              </a:rPr>
              <a:t>z</a:t>
            </a:r>
            <a:r>
              <a:rPr lang="fr-FR" sz="2400" dirty="0" smtClean="0">
                <a:cs typeface="Cursivestandard"/>
              </a:rPr>
              <a:t>]</a:t>
            </a:r>
            <a:endParaRPr lang="fr-FR" sz="2400" dirty="0">
              <a:cs typeface="Cursivestandard"/>
            </a:endParaRPr>
          </a:p>
        </p:txBody>
      </p:sp>
      <p:pic>
        <p:nvPicPr>
          <p:cNvPr id="85" name="Image 84"/>
          <p:cNvPicPr>
            <a:picLocks noChangeAspect="1"/>
          </p:cNvPicPr>
          <p:nvPr/>
        </p:nvPicPr>
        <p:blipFill rotWithShape="1">
          <a:blip r:embed="rId2"/>
          <a:srcRect l="9333" t="8667" r="65333" b="57158"/>
          <a:stretch/>
        </p:blipFill>
        <p:spPr>
          <a:xfrm>
            <a:off x="185323" y="5964541"/>
            <a:ext cx="285729" cy="385456"/>
          </a:xfrm>
          <a:prstGeom prst="rect">
            <a:avLst/>
          </a:prstGeom>
        </p:spPr>
      </p:pic>
      <p:pic>
        <p:nvPicPr>
          <p:cNvPr id="86" name="Image 85" descr="C:\Users\Catherine\Documents\CP\7 Lecture Pilotis\Gestes BM Pilotis\g.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3231" y="5947620"/>
            <a:ext cx="403366" cy="477548"/>
          </a:xfrm>
          <a:prstGeom prst="rect">
            <a:avLst/>
          </a:prstGeom>
          <a:noFill/>
          <a:ln>
            <a:noFill/>
          </a:ln>
        </p:spPr>
      </p:pic>
      <p:pic>
        <p:nvPicPr>
          <p:cNvPr id="87" name="Image 86" descr="C:\Users\Catherine\Documents\CP\7 Lecture Pilotis\Gestes BM Pilotis\z.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60699" y="5964541"/>
            <a:ext cx="434134" cy="460627"/>
          </a:xfrm>
          <a:prstGeom prst="rect">
            <a:avLst/>
          </a:prstGeom>
          <a:noFill/>
          <a:ln>
            <a:noFill/>
          </a:ln>
        </p:spPr>
      </p:pic>
      <p:pic>
        <p:nvPicPr>
          <p:cNvPr id="88" name="Image 87" descr="C:\Users\Catherine\Documents\CP\7 Lecture Pilotis\Gestes BM Pilotis\x.PNG"/>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1170991" y="5237655"/>
            <a:ext cx="476610" cy="542363"/>
          </a:xfrm>
          <a:prstGeom prst="rect">
            <a:avLst/>
          </a:prstGeom>
          <a:noFill/>
          <a:ln>
            <a:noFill/>
          </a:ln>
        </p:spPr>
      </p:pic>
      <p:pic>
        <p:nvPicPr>
          <p:cNvPr id="89" name="il_fi" descr="MC900389118[1]"/>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5008803" y="5233506"/>
            <a:ext cx="627231" cy="5490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0" name="Image 89"/>
          <p:cNvPicPr>
            <a:picLocks noChangeAspect="1"/>
          </p:cNvPicPr>
          <p:nvPr/>
        </p:nvPicPr>
        <p:blipFill>
          <a:blip r:embed="rId7"/>
          <a:stretch>
            <a:fillRect/>
          </a:stretch>
        </p:blipFill>
        <p:spPr>
          <a:xfrm>
            <a:off x="4775201" y="6026867"/>
            <a:ext cx="609921" cy="321738"/>
          </a:xfrm>
          <a:prstGeom prst="rect">
            <a:avLst/>
          </a:prstGeom>
        </p:spPr>
      </p:pic>
      <p:sp>
        <p:nvSpPr>
          <p:cNvPr id="91" name="Rectangle à coins arrondis 90"/>
          <p:cNvSpPr/>
          <p:nvPr/>
        </p:nvSpPr>
        <p:spPr>
          <a:xfrm>
            <a:off x="80782" y="9093192"/>
            <a:ext cx="3792718" cy="753481"/>
          </a:xfrm>
          <a:prstGeom prst="roundRect">
            <a:avLst/>
          </a:prstGeom>
        </p:spPr>
        <p:style>
          <a:lnRef idx="1">
            <a:schemeClr val="dk1"/>
          </a:lnRef>
          <a:fillRef idx="2">
            <a:schemeClr val="dk1"/>
          </a:fillRef>
          <a:effectRef idx="1">
            <a:schemeClr val="dk1"/>
          </a:effectRef>
          <a:fontRef idx="minor">
            <a:schemeClr val="dk1"/>
          </a:fontRef>
        </p:style>
        <p:txBody>
          <a:bodyPr lIns="0" rtlCol="0" anchor="ctr"/>
          <a:lstStyle/>
          <a:p>
            <a:r>
              <a:rPr lang="fr-FR" dirty="0" smtClean="0">
                <a:latin typeface="Cursivestandard"/>
                <a:cs typeface="Cursivestandard"/>
              </a:rPr>
              <a:t>️️❗️</a:t>
            </a:r>
            <a:endParaRPr lang="fr-FR" dirty="0"/>
          </a:p>
        </p:txBody>
      </p:sp>
      <p:pic>
        <p:nvPicPr>
          <p:cNvPr id="92" name="Image 91" descr="C:\Users\Catherine\Documents\CP\7 Lecture Pilotis\Gestes BM Pilotis\s.PNG"/>
          <p:cNvPicPr>
            <a:picLocks noChangeAspect="1"/>
          </p:cNvPicPr>
          <p:nvPr/>
        </p:nvPicPr>
        <p:blipFill>
          <a:blip r:embed="rId8" cstate="print">
            <a:extLst>
              <a:ext uri="{BEBA8EAE-BF5A-486C-A8C5-ECC9F3942E4B}">
                <a14:imgProps xmlns:a14="http://schemas.microsoft.com/office/drawing/2010/main">
                  <a14:imgLayer r:embed="rId9">
                    <a14:imgEffect>
                      <a14:backgroundRemoval t="962" b="98077" l="1579" r="97895">
                        <a14:foregroundMark x1="50526" y1="87019" x2="50526" y2="87019"/>
                        <a14:foregroundMark x1="30000" y1="90865" x2="30000" y2="90865"/>
                      </a14:backgroundRemoval>
                    </a14:imgEffect>
                  </a14:imgLayer>
                </a14:imgProps>
              </a:ext>
              <a:ext uri="{28A0092B-C50C-407E-A947-70E740481C1C}">
                <a14:useLocalDpi xmlns:a14="http://schemas.microsoft.com/office/drawing/2010/main" val="0"/>
              </a:ext>
            </a:extLst>
          </a:blip>
          <a:srcRect/>
          <a:stretch>
            <a:fillRect/>
          </a:stretch>
        </p:blipFill>
        <p:spPr bwMode="auto">
          <a:xfrm>
            <a:off x="340704" y="9115455"/>
            <a:ext cx="323442" cy="360000"/>
          </a:xfrm>
          <a:prstGeom prst="rect">
            <a:avLst/>
          </a:prstGeom>
          <a:noFill/>
          <a:ln>
            <a:noFill/>
          </a:ln>
        </p:spPr>
      </p:pic>
      <p:pic>
        <p:nvPicPr>
          <p:cNvPr id="93" name="Image 92" descr="C:\Users\Catherine\Documents\CP\7 Lecture Pilotis\Gestes BM Pilotis\z.PNG"/>
          <p:cNvPicPr>
            <a:picLocks noChangeAspect="1"/>
          </p:cNvPicPr>
          <p:nvPr/>
        </p:nvPicPr>
        <p:blipFill>
          <a:blip r:embed="rId10" cstate="print">
            <a:extLst>
              <a:ext uri="{BEBA8EAE-BF5A-486C-A8C5-ECC9F3942E4B}">
                <a14:imgProps xmlns:a14="http://schemas.microsoft.com/office/drawing/2010/main">
                  <a14:imgLayer r:embed="rId14">
                    <a14:imgEffect>
                      <a14:backgroundRemoval t="939" b="99061" l="505" r="100000"/>
                    </a14:imgEffect>
                  </a14:imgLayer>
                </a14:imgProps>
              </a:ext>
              <a:ext uri="{28A0092B-C50C-407E-A947-70E740481C1C}">
                <a14:useLocalDpi xmlns:a14="http://schemas.microsoft.com/office/drawing/2010/main" val="0"/>
              </a:ext>
            </a:extLst>
          </a:blip>
          <a:srcRect/>
          <a:stretch>
            <a:fillRect/>
          </a:stretch>
        </p:blipFill>
        <p:spPr bwMode="auto">
          <a:xfrm>
            <a:off x="329702" y="9486676"/>
            <a:ext cx="342047" cy="359997"/>
          </a:xfrm>
          <a:prstGeom prst="rect">
            <a:avLst/>
          </a:prstGeom>
          <a:noFill/>
          <a:ln>
            <a:noFill/>
          </a:ln>
        </p:spPr>
      </p:pic>
      <p:sp>
        <p:nvSpPr>
          <p:cNvPr id="94" name="ZoneTexte 93"/>
          <p:cNvSpPr txBox="1"/>
          <p:nvPr/>
        </p:nvSpPr>
        <p:spPr>
          <a:xfrm>
            <a:off x="781772" y="9142503"/>
            <a:ext cx="2063486" cy="307777"/>
          </a:xfrm>
          <a:prstGeom prst="rect">
            <a:avLst/>
          </a:prstGeom>
          <a:noFill/>
        </p:spPr>
        <p:txBody>
          <a:bodyPr wrap="none" rtlCol="0">
            <a:spAutoFit/>
          </a:bodyPr>
          <a:lstStyle/>
          <a:p>
            <a:r>
              <a:rPr lang="fr-FR" sz="1400" dirty="0" smtClean="0">
                <a:cs typeface="Cursivestandard"/>
              </a:rPr>
              <a:t>[s] </a:t>
            </a:r>
            <a:r>
              <a:rPr lang="fr-FR" sz="1400" dirty="0">
                <a:cs typeface="Cursivestandard"/>
              </a:rPr>
              <a:t>: </a:t>
            </a:r>
            <a:r>
              <a:rPr lang="fr-FR" sz="1400" dirty="0" smtClean="0">
                <a:latin typeface="Script Ecole 2"/>
                <a:cs typeface="Script Ecole 2"/>
              </a:rPr>
              <a:t>six • dix • soixante</a:t>
            </a:r>
            <a:endParaRPr lang="fr-FR" sz="1400" dirty="0">
              <a:latin typeface="Script Ecole 2"/>
              <a:cs typeface="Script Ecole 2"/>
            </a:endParaRPr>
          </a:p>
        </p:txBody>
      </p:sp>
      <p:sp>
        <p:nvSpPr>
          <p:cNvPr id="95" name="ZoneTexte 94"/>
          <p:cNvSpPr txBox="1"/>
          <p:nvPr/>
        </p:nvSpPr>
        <p:spPr>
          <a:xfrm>
            <a:off x="787407" y="9491537"/>
            <a:ext cx="3158067" cy="307777"/>
          </a:xfrm>
          <a:prstGeom prst="rect">
            <a:avLst/>
          </a:prstGeom>
          <a:noFill/>
        </p:spPr>
        <p:txBody>
          <a:bodyPr wrap="square" rtlCol="0">
            <a:spAutoFit/>
          </a:bodyPr>
          <a:lstStyle/>
          <a:p>
            <a:r>
              <a:rPr lang="fr-FR" sz="1400" dirty="0">
                <a:cs typeface="Cursivestandard"/>
              </a:rPr>
              <a:t>[z</a:t>
            </a:r>
            <a:r>
              <a:rPr lang="fr-FR" sz="1400" dirty="0" smtClean="0">
                <a:cs typeface="Cursivestandard"/>
              </a:rPr>
              <a:t>] : </a:t>
            </a:r>
            <a:r>
              <a:rPr lang="fr-FR" sz="1400" dirty="0" smtClean="0">
                <a:latin typeface="Script Ecole 2"/>
                <a:cs typeface="Script Ecole 2"/>
              </a:rPr>
              <a:t>deuxième • sixième  </a:t>
            </a:r>
            <a:r>
              <a:rPr lang="fr-FR" sz="1400" dirty="0">
                <a:latin typeface="Script Ecole 2"/>
                <a:cs typeface="Script Ecole 2"/>
              </a:rPr>
              <a:t>• </a:t>
            </a:r>
            <a:r>
              <a:rPr lang="fr-FR" sz="1400" dirty="0" smtClean="0">
                <a:latin typeface="Script Ecole 2"/>
                <a:cs typeface="Script Ecole 2"/>
              </a:rPr>
              <a:t>dixième </a:t>
            </a:r>
            <a:endParaRPr lang="fr-FR" sz="1400" dirty="0">
              <a:latin typeface="Script Ecole 2"/>
              <a:cs typeface="Script Ecole 2"/>
            </a:endParaRPr>
          </a:p>
        </p:txBody>
      </p:sp>
      <p:sp>
        <p:nvSpPr>
          <p:cNvPr id="96" name="Rectangle à coins arrondis 95"/>
          <p:cNvSpPr/>
          <p:nvPr/>
        </p:nvSpPr>
        <p:spPr>
          <a:xfrm>
            <a:off x="3949700" y="9093192"/>
            <a:ext cx="2849033" cy="753481"/>
          </a:xfrm>
          <a:prstGeom prst="roundRect">
            <a:avLst/>
          </a:prstGeom>
        </p:spPr>
        <p:style>
          <a:lnRef idx="1">
            <a:schemeClr val="dk1"/>
          </a:lnRef>
          <a:fillRef idx="2">
            <a:schemeClr val="dk1"/>
          </a:fillRef>
          <a:effectRef idx="1">
            <a:schemeClr val="dk1"/>
          </a:effectRef>
          <a:fontRef idx="minor">
            <a:schemeClr val="dk1"/>
          </a:fontRef>
        </p:style>
        <p:txBody>
          <a:bodyPr lIns="0" rtlCol="0" anchor="ctr"/>
          <a:lstStyle/>
          <a:p>
            <a:r>
              <a:rPr lang="fr-FR" dirty="0" smtClean="0">
                <a:latin typeface="Cursivestandard"/>
                <a:cs typeface="Cursivestandard"/>
              </a:rPr>
              <a:t>️❗️</a:t>
            </a:r>
            <a:endParaRPr lang="fr-FR" dirty="0"/>
          </a:p>
        </p:txBody>
      </p:sp>
      <p:pic>
        <p:nvPicPr>
          <p:cNvPr id="97" name="Image 96"/>
          <p:cNvPicPr>
            <a:picLocks noChangeAspect="1"/>
          </p:cNvPicPr>
          <p:nvPr/>
        </p:nvPicPr>
        <p:blipFill rotWithShape="1">
          <a:blip r:embed="rId12">
            <a:extLst>
              <a:ext uri="{BEBA8EAE-BF5A-486C-A8C5-ECC9F3942E4B}">
                <a14:imgProps xmlns:a14="http://schemas.microsoft.com/office/drawing/2010/main">
                  <a14:imgLayer r:embed="rId13">
                    <a14:imgEffect>
                      <a14:backgroundRemoval t="8500" b="42000" l="10000" r="33000">
                        <a14:foregroundMark x1="21500" y1="13000" x2="21500" y2="13000"/>
                      </a14:backgroundRemoval>
                    </a14:imgEffect>
                  </a14:imgLayer>
                </a14:imgProps>
              </a:ext>
            </a:extLst>
          </a:blip>
          <a:srcRect l="9333" t="8667" r="65333" b="57158"/>
          <a:stretch/>
        </p:blipFill>
        <p:spPr>
          <a:xfrm>
            <a:off x="4315219" y="9257552"/>
            <a:ext cx="285729" cy="385456"/>
          </a:xfrm>
          <a:prstGeom prst="rect">
            <a:avLst/>
          </a:prstGeom>
        </p:spPr>
      </p:pic>
      <p:cxnSp>
        <p:nvCxnSpPr>
          <p:cNvPr id="98" name="Connecteur droit 97"/>
          <p:cNvCxnSpPr/>
          <p:nvPr/>
        </p:nvCxnSpPr>
        <p:spPr>
          <a:xfrm>
            <a:off x="4302519" y="9238502"/>
            <a:ext cx="285729" cy="385456"/>
          </a:xfrm>
          <a:prstGeom prst="line">
            <a:avLst/>
          </a:prstGeom>
          <a:ln w="19050" cmpd="sng"/>
        </p:spPr>
        <p:style>
          <a:lnRef idx="1">
            <a:schemeClr val="dk1"/>
          </a:lnRef>
          <a:fillRef idx="0">
            <a:schemeClr val="dk1"/>
          </a:fillRef>
          <a:effectRef idx="0">
            <a:schemeClr val="dk1"/>
          </a:effectRef>
          <a:fontRef idx="minor">
            <a:schemeClr val="tx1"/>
          </a:fontRef>
        </p:style>
      </p:cxnSp>
      <p:sp>
        <p:nvSpPr>
          <p:cNvPr id="99" name="ZoneTexte 98"/>
          <p:cNvSpPr txBox="1"/>
          <p:nvPr/>
        </p:nvSpPr>
        <p:spPr>
          <a:xfrm>
            <a:off x="4706504" y="9098053"/>
            <a:ext cx="2092229" cy="738664"/>
          </a:xfrm>
          <a:prstGeom prst="rect">
            <a:avLst/>
          </a:prstGeom>
          <a:noFill/>
        </p:spPr>
        <p:txBody>
          <a:bodyPr wrap="square" rtlCol="0">
            <a:spAutoFit/>
          </a:bodyPr>
          <a:lstStyle/>
          <a:p>
            <a:r>
              <a:rPr lang="fr-FR" sz="1400" dirty="0" smtClean="0">
                <a:latin typeface="Script Ecole 2"/>
                <a:cs typeface="Script Ecole 2"/>
              </a:rPr>
              <a:t>deux • des chevaux des poux • tu veux</a:t>
            </a:r>
          </a:p>
          <a:p>
            <a:r>
              <a:rPr lang="fr-FR" sz="1400" dirty="0" smtClean="0">
                <a:latin typeface="Script Ecole 2"/>
                <a:cs typeface="Script Ecole 2"/>
              </a:rPr>
              <a:t>je peux • heureux</a:t>
            </a:r>
            <a:endParaRPr lang="fr-FR" sz="1400" dirty="0">
              <a:latin typeface="Script Ecole 2"/>
              <a:cs typeface="Script Ecole 2"/>
            </a:endParaRPr>
          </a:p>
        </p:txBody>
      </p:sp>
      <p:pic>
        <p:nvPicPr>
          <p:cNvPr id="100" name="Image 99"/>
          <p:cNvPicPr>
            <a:picLocks noChangeAspect="1"/>
          </p:cNvPicPr>
          <p:nvPr/>
        </p:nvPicPr>
        <p:blipFill rotWithShape="1">
          <a:blip r:embed="rId12">
            <a:extLst>
              <a:ext uri="{BEBA8EAE-BF5A-486C-A8C5-ECC9F3942E4B}">
                <a14:imgProps xmlns:a14="http://schemas.microsoft.com/office/drawing/2010/main">
                  <a14:imgLayer r:embed="rId13">
                    <a14:imgEffect>
                      <a14:backgroundRemoval t="8500" b="42000" l="10000" r="33000">
                        <a14:foregroundMark x1="21500" y1="13000" x2="21500" y2="13000"/>
                      </a14:backgroundRemoval>
                    </a14:imgEffect>
                  </a14:imgLayer>
                </a14:imgProps>
              </a:ext>
            </a:extLst>
          </a:blip>
          <a:srcRect l="9333" t="8667" r="65333" b="57158"/>
          <a:stretch/>
        </p:blipFill>
        <p:spPr>
          <a:xfrm>
            <a:off x="691433" y="4134007"/>
            <a:ext cx="148633" cy="200510"/>
          </a:xfrm>
          <a:prstGeom prst="rect">
            <a:avLst/>
          </a:prstGeom>
        </p:spPr>
      </p:pic>
      <p:pic>
        <p:nvPicPr>
          <p:cNvPr id="101" name="Image 100"/>
          <p:cNvPicPr>
            <a:picLocks noChangeAspect="1"/>
          </p:cNvPicPr>
          <p:nvPr/>
        </p:nvPicPr>
        <p:blipFill rotWithShape="1">
          <a:blip r:embed="rId12">
            <a:extLst>
              <a:ext uri="{BEBA8EAE-BF5A-486C-A8C5-ECC9F3942E4B}">
                <a14:imgProps xmlns:a14="http://schemas.microsoft.com/office/drawing/2010/main">
                  <a14:imgLayer r:embed="rId13">
                    <a14:imgEffect>
                      <a14:backgroundRemoval t="8500" b="42000" l="10000" r="33000">
                        <a14:foregroundMark x1="21500" y1="13000" x2="21500" y2="13000"/>
                      </a14:backgroundRemoval>
                    </a14:imgEffect>
                  </a14:imgLayer>
                </a14:imgProps>
              </a:ext>
            </a:extLst>
          </a:blip>
          <a:srcRect l="9333" t="8667" r="65333" b="57158"/>
          <a:stretch/>
        </p:blipFill>
        <p:spPr>
          <a:xfrm>
            <a:off x="691433" y="4479704"/>
            <a:ext cx="148633" cy="200510"/>
          </a:xfrm>
          <a:prstGeom prst="rect">
            <a:avLst/>
          </a:prstGeom>
        </p:spPr>
      </p:pic>
      <p:pic>
        <p:nvPicPr>
          <p:cNvPr id="102" name="Image 101"/>
          <p:cNvPicPr>
            <a:picLocks noChangeAspect="1"/>
          </p:cNvPicPr>
          <p:nvPr/>
        </p:nvPicPr>
        <p:blipFill rotWithShape="1">
          <a:blip r:embed="rId12">
            <a:extLst>
              <a:ext uri="{BEBA8EAE-BF5A-486C-A8C5-ECC9F3942E4B}">
                <a14:imgProps xmlns:a14="http://schemas.microsoft.com/office/drawing/2010/main">
                  <a14:imgLayer r:embed="rId13">
                    <a14:imgEffect>
                      <a14:backgroundRemoval t="8500" b="42000" l="10000" r="33000">
                        <a14:foregroundMark x1="21500" y1="13000" x2="21500" y2="13000"/>
                      </a14:backgroundRemoval>
                    </a14:imgEffect>
                  </a14:imgLayer>
                </a14:imgProps>
              </a:ext>
            </a:extLst>
          </a:blip>
          <a:srcRect l="9333" t="8667" r="65333" b="57158"/>
          <a:stretch/>
        </p:blipFill>
        <p:spPr>
          <a:xfrm>
            <a:off x="713090" y="9213990"/>
            <a:ext cx="148633" cy="200510"/>
          </a:xfrm>
          <a:prstGeom prst="rect">
            <a:avLst/>
          </a:prstGeom>
        </p:spPr>
      </p:pic>
      <p:pic>
        <p:nvPicPr>
          <p:cNvPr id="103" name="Image 102"/>
          <p:cNvPicPr>
            <a:picLocks noChangeAspect="1"/>
          </p:cNvPicPr>
          <p:nvPr/>
        </p:nvPicPr>
        <p:blipFill rotWithShape="1">
          <a:blip r:embed="rId12">
            <a:extLst>
              <a:ext uri="{BEBA8EAE-BF5A-486C-A8C5-ECC9F3942E4B}">
                <a14:imgProps xmlns:a14="http://schemas.microsoft.com/office/drawing/2010/main">
                  <a14:imgLayer r:embed="rId13">
                    <a14:imgEffect>
                      <a14:backgroundRemoval t="8500" b="42000" l="10000" r="33000">
                        <a14:foregroundMark x1="21500" y1="13000" x2="21500" y2="13000"/>
                      </a14:backgroundRemoval>
                    </a14:imgEffect>
                  </a14:imgLayer>
                </a14:imgProps>
              </a:ext>
            </a:extLst>
          </a:blip>
          <a:srcRect l="9333" t="8667" r="65333" b="57158"/>
          <a:stretch/>
        </p:blipFill>
        <p:spPr>
          <a:xfrm>
            <a:off x="713090" y="9559687"/>
            <a:ext cx="148633" cy="200510"/>
          </a:xfrm>
          <a:prstGeom prst="rect">
            <a:avLst/>
          </a:prstGeom>
        </p:spPr>
      </p:pic>
    </p:spTree>
    <p:extLst>
      <p:ext uri="{BB962C8B-B14F-4D97-AF65-F5344CB8AC3E}">
        <p14:creationId xmlns:p14="http://schemas.microsoft.com/office/powerpoint/2010/main" val="783772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3133" y="67733"/>
            <a:ext cx="1952731" cy="599750"/>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355600">
              <a:tabLst>
                <a:tab pos="355600" algn="l"/>
              </a:tabLst>
            </a:pPr>
            <a:r>
              <a:rPr lang="fr-FR" sz="2400" dirty="0" smtClean="0">
                <a:cs typeface="Cursivestandard"/>
              </a:rPr>
              <a:t>[</a:t>
            </a:r>
            <a:r>
              <a:rPr lang="fr-FR" sz="2400" dirty="0" err="1" smtClean="0">
                <a:cs typeface="Cursivestandard"/>
              </a:rPr>
              <a:t>ks</a:t>
            </a:r>
            <a:r>
              <a:rPr lang="fr-FR" sz="2400" dirty="0" smtClean="0">
                <a:cs typeface="Cursivestandard"/>
              </a:rPr>
              <a:t>]</a:t>
            </a:r>
            <a:endParaRPr lang="fr-FR" sz="2400" dirty="0">
              <a:cs typeface="Cursivestandard"/>
            </a:endParaRPr>
          </a:p>
        </p:txBody>
      </p:sp>
      <p:sp>
        <p:nvSpPr>
          <p:cNvPr id="42" name="Rectangle à coins arrondis 41"/>
          <p:cNvSpPr/>
          <p:nvPr/>
        </p:nvSpPr>
        <p:spPr>
          <a:xfrm>
            <a:off x="4758267" y="67734"/>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solidFill>
                  <a:schemeClr val="tx1"/>
                </a:solidFill>
              </a:rPr>
              <a:t>bo</a:t>
            </a:r>
            <a:r>
              <a:rPr lang="fr-FR" sz="2400" dirty="0" smtClean="0">
                <a:solidFill>
                  <a:srgbClr val="3366FF"/>
                </a:solidFill>
              </a:rPr>
              <a:t>x</a:t>
            </a:r>
            <a:r>
              <a:rPr lang="fr-FR" sz="2400" dirty="0" smtClean="0">
                <a:solidFill>
                  <a:srgbClr val="000000"/>
                </a:solidFill>
              </a:rPr>
              <a:t>e</a:t>
            </a:r>
            <a:endParaRPr lang="fr-FR" sz="2400" dirty="0">
              <a:solidFill>
                <a:srgbClr val="000000"/>
              </a:solidFill>
            </a:endParaRPr>
          </a:p>
          <a:p>
            <a:pPr algn="r">
              <a:lnSpc>
                <a:spcPct val="70000"/>
              </a:lnSpc>
            </a:pPr>
            <a:r>
              <a:rPr lang="fr-FR" sz="2400" dirty="0" smtClean="0">
                <a:solidFill>
                  <a:srgbClr val="000000"/>
                </a:solidFill>
                <a:latin typeface="Cursivestandard"/>
                <a:cs typeface="Cursivestandard"/>
              </a:rPr>
              <a:t>²bo</a:t>
            </a:r>
            <a:r>
              <a:rPr lang="fr-FR" sz="2400" dirty="0" smtClean="0">
                <a:solidFill>
                  <a:srgbClr val="3366FF"/>
                </a:solidFill>
                <a:latin typeface="Cursivestandard"/>
                <a:cs typeface="Cursivestandard"/>
              </a:rPr>
              <a:t>x</a:t>
            </a:r>
            <a:r>
              <a:rPr lang="fr-FR" sz="2400" dirty="0" smtClean="0">
                <a:solidFill>
                  <a:srgbClr val="000000"/>
                </a:solidFill>
                <a:latin typeface="Cursivestandard"/>
                <a:cs typeface="Cursivestandard"/>
              </a:rPr>
              <a:t>e</a:t>
            </a:r>
            <a:endParaRPr lang="fr-FR" sz="2400" dirty="0">
              <a:solidFill>
                <a:srgbClr val="000000"/>
              </a:solidFill>
              <a:latin typeface="Cursivestandard"/>
              <a:cs typeface="Cursivestandard"/>
            </a:endParaRPr>
          </a:p>
        </p:txBody>
      </p:sp>
      <p:graphicFrame>
        <p:nvGraphicFramePr>
          <p:cNvPr id="43" name="Tableau 42"/>
          <p:cNvGraphicFramePr>
            <a:graphicFrameLocks noGrp="1"/>
          </p:cNvGraphicFramePr>
          <p:nvPr>
            <p:extLst>
              <p:ext uri="{D42A27DB-BD31-4B8C-83A1-F6EECF244321}">
                <p14:modId xmlns:p14="http://schemas.microsoft.com/office/powerpoint/2010/main" val="218528343"/>
              </p:ext>
            </p:extLst>
          </p:nvPr>
        </p:nvGraphicFramePr>
        <p:xfrm>
          <a:off x="93133" y="1400738"/>
          <a:ext cx="6705600" cy="2336648"/>
        </p:xfrm>
        <a:graphic>
          <a:graphicData uri="http://schemas.openxmlformats.org/drawingml/2006/table">
            <a:tbl>
              <a:tblPr firstRow="1" bandRow="1">
                <a:tableStyleId>{5940675A-B579-460E-94D1-54222C63F5DA}</a:tableStyleId>
              </a:tblPr>
              <a:tblGrid>
                <a:gridCol w="1676400"/>
                <a:gridCol w="1676400"/>
                <a:gridCol w="1676400"/>
                <a:gridCol w="1676400"/>
              </a:tblGrid>
              <a:tr h="29944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1437316">
                <a:tc>
                  <a:txBody>
                    <a:bodyPr/>
                    <a:lstStyle/>
                    <a:p>
                      <a:pPr>
                        <a:spcAft>
                          <a:spcPts val="600"/>
                        </a:spcAft>
                      </a:pPr>
                      <a:r>
                        <a:rPr lang="fr-FR" sz="1400" u="none" kern="1200" baseline="0" dirty="0" smtClean="0">
                          <a:solidFill>
                            <a:schemeClr val="tx1"/>
                          </a:solidFill>
                          <a:effectLst/>
                          <a:latin typeface="Script Ecole 2"/>
                          <a:ea typeface="+mn-ea"/>
                          <a:cs typeface="Script Ecole 2"/>
                        </a:rPr>
                        <a:t>un ta</a:t>
                      </a:r>
                      <a:r>
                        <a:rPr lang="fr-FR" sz="1400" u="none" kern="1200" baseline="0" dirty="0" smtClean="0">
                          <a:solidFill>
                            <a:srgbClr val="3366FF"/>
                          </a:solidFill>
                          <a:effectLst/>
                          <a:latin typeface="Script Ecole 2"/>
                          <a:ea typeface="+mn-ea"/>
                          <a:cs typeface="Script Ecole 2"/>
                        </a:rPr>
                        <a:t>x</a:t>
                      </a:r>
                      <a:r>
                        <a:rPr lang="fr-FR" sz="1400" u="none" kern="1200" baseline="0" dirty="0" smtClean="0">
                          <a:solidFill>
                            <a:schemeClr val="tx1"/>
                          </a:solidFill>
                          <a:effectLst/>
                          <a:latin typeface="Script Ecole 2"/>
                          <a:ea typeface="+mn-ea"/>
                          <a:cs typeface="Script Ecole 2"/>
                        </a:rPr>
                        <a:t>i</a:t>
                      </a:r>
                    </a:p>
                    <a:p>
                      <a:pPr>
                        <a:spcAft>
                          <a:spcPts val="600"/>
                        </a:spcAft>
                      </a:pPr>
                      <a:r>
                        <a:rPr lang="fr-FR" sz="1400" u="none" kern="1200" baseline="0" dirty="0" smtClean="0">
                          <a:solidFill>
                            <a:schemeClr val="tx1"/>
                          </a:solidFill>
                          <a:effectLst/>
                          <a:latin typeface="Script Ecole 2"/>
                          <a:ea typeface="+mn-ea"/>
                          <a:cs typeface="Script Ecole 2"/>
                        </a:rPr>
                        <a:t>un bo</a:t>
                      </a:r>
                      <a:r>
                        <a:rPr lang="fr-FR" sz="1400" u="none" kern="1200" baseline="0" dirty="0" smtClean="0">
                          <a:solidFill>
                            <a:srgbClr val="3366FF"/>
                          </a:solidFill>
                          <a:effectLst/>
                          <a:latin typeface="Script Ecole 2"/>
                          <a:ea typeface="+mn-ea"/>
                          <a:cs typeface="Script Ecole 2"/>
                        </a:rPr>
                        <a:t>x</a:t>
                      </a:r>
                      <a:r>
                        <a:rPr lang="fr-FR" sz="1400" u="none" kern="1200" baseline="0" dirty="0" smtClean="0">
                          <a:solidFill>
                            <a:srgbClr val="008000"/>
                          </a:solidFill>
                          <a:effectLst/>
                          <a:latin typeface="Script Ecole 2"/>
                          <a:ea typeface="+mn-ea"/>
                          <a:cs typeface="Script Ecole 2"/>
                        </a:rPr>
                        <a:t>eu</a:t>
                      </a:r>
                      <a:r>
                        <a:rPr lang="fr-FR" sz="1400" u="none" kern="1200" baseline="0" dirty="0" smtClean="0">
                          <a:solidFill>
                            <a:schemeClr val="tx1"/>
                          </a:solidFill>
                          <a:effectLst/>
                          <a:latin typeface="Script Ecole 2"/>
                          <a:ea typeface="+mn-ea"/>
                          <a:cs typeface="Script Ecole 2"/>
                        </a:rPr>
                        <a:t>r</a:t>
                      </a:r>
                    </a:p>
                    <a:p>
                      <a:pPr>
                        <a:spcAft>
                          <a:spcPts val="600"/>
                        </a:spcAft>
                      </a:pPr>
                      <a:r>
                        <a:rPr lang="fr-FR" sz="1400" u="none" kern="1200" baseline="0" dirty="0" smtClean="0">
                          <a:solidFill>
                            <a:schemeClr val="tx1"/>
                          </a:solidFill>
                          <a:effectLst/>
                          <a:latin typeface="Script Ecole 2"/>
                          <a:ea typeface="+mn-ea"/>
                          <a:cs typeface="Script Ecole 2"/>
                        </a:rPr>
                        <a:t>le lu</a:t>
                      </a:r>
                      <a:r>
                        <a:rPr lang="fr-FR" sz="1400" u="none" kern="1200" baseline="0" dirty="0" smtClean="0">
                          <a:solidFill>
                            <a:srgbClr val="3366FF"/>
                          </a:solidFill>
                          <a:effectLst/>
                          <a:latin typeface="Script Ecole 2"/>
                          <a:ea typeface="+mn-ea"/>
                          <a:cs typeface="Script Ecole 2"/>
                        </a:rPr>
                        <a:t>x</a:t>
                      </a:r>
                      <a:r>
                        <a:rPr lang="fr-FR" sz="1400" u="none" kern="1200" baseline="0" dirty="0" smtClean="0">
                          <a:solidFill>
                            <a:schemeClr val="tx1"/>
                          </a:solidFill>
                          <a:effectLst/>
                          <a:latin typeface="Script Ecole 2"/>
                          <a:ea typeface="+mn-ea"/>
                          <a:cs typeface="Script Ecole 2"/>
                        </a:rPr>
                        <a:t>e</a:t>
                      </a:r>
                    </a:p>
                    <a:p>
                      <a:pPr>
                        <a:spcAft>
                          <a:spcPts val="600"/>
                        </a:spcAft>
                      </a:pPr>
                      <a:r>
                        <a:rPr lang="fr-FR" sz="1400" u="none" kern="1200" baseline="0" dirty="0" smtClean="0">
                          <a:solidFill>
                            <a:schemeClr val="tx1"/>
                          </a:solidFill>
                          <a:effectLst/>
                          <a:latin typeface="Script Ecole 2"/>
                          <a:ea typeface="+mn-ea"/>
                          <a:cs typeface="Script Ecole 2"/>
                        </a:rPr>
                        <a:t>il fi</a:t>
                      </a:r>
                      <a:r>
                        <a:rPr lang="fr-FR" sz="1400" u="none" kern="1200" baseline="0" dirty="0" smtClean="0">
                          <a:solidFill>
                            <a:srgbClr val="3366FF"/>
                          </a:solidFill>
                          <a:effectLst/>
                          <a:latin typeface="Script Ecole 2"/>
                          <a:ea typeface="+mn-ea"/>
                          <a:cs typeface="Script Ecole 2"/>
                        </a:rPr>
                        <a:t>x</a:t>
                      </a:r>
                      <a:r>
                        <a:rPr lang="fr-FR" sz="1400" u="none" kern="1200" baseline="0" dirty="0" smtClean="0">
                          <a:solidFill>
                            <a:schemeClr val="tx1"/>
                          </a:solidFill>
                          <a:effectLst/>
                          <a:latin typeface="Script Ecole 2"/>
                          <a:ea typeface="+mn-ea"/>
                          <a:cs typeface="Script Ecole 2"/>
                        </a:rPr>
                        <a:t>e</a:t>
                      </a:r>
                    </a:p>
                    <a:p>
                      <a:pPr>
                        <a:spcAft>
                          <a:spcPts val="600"/>
                        </a:spcAft>
                      </a:pPr>
                      <a:r>
                        <a:rPr lang="fr-FR" sz="1400" u="none" kern="1200" baseline="0" dirty="0" smtClean="0">
                          <a:solidFill>
                            <a:schemeClr val="tx1"/>
                          </a:solidFill>
                          <a:effectLst/>
                          <a:latin typeface="Script Ecole 2"/>
                          <a:ea typeface="+mn-ea"/>
                          <a:cs typeface="Script Ecole 2"/>
                        </a:rPr>
                        <a:t>l’</a:t>
                      </a:r>
                      <a:r>
                        <a:rPr lang="fr-FR" sz="1400" u="none" kern="1200" baseline="0" dirty="0" smtClean="0">
                          <a:solidFill>
                            <a:srgbClr val="008000"/>
                          </a:solidFill>
                          <a:effectLst/>
                          <a:latin typeface="Script Ecole 2"/>
                          <a:ea typeface="+mn-ea"/>
                          <a:cs typeface="Script Ecole 2"/>
                        </a:rPr>
                        <a:t>in</a:t>
                      </a:r>
                      <a:r>
                        <a:rPr lang="fr-FR" sz="1400" u="none" kern="1200" baseline="0" dirty="0" smtClean="0">
                          <a:solidFill>
                            <a:schemeClr val="tx1"/>
                          </a:solidFill>
                          <a:effectLst/>
                          <a:latin typeface="Script Ecole 2"/>
                          <a:ea typeface="+mn-ea"/>
                          <a:cs typeface="Script Ecole 2"/>
                        </a:rPr>
                        <a:t>de</a:t>
                      </a:r>
                      <a:r>
                        <a:rPr lang="fr-FR" sz="1400" u="none" kern="1200" baseline="0" dirty="0" smtClean="0">
                          <a:solidFill>
                            <a:srgbClr val="3366FF"/>
                          </a:solidFill>
                          <a:effectLst/>
                          <a:latin typeface="Script Ecole 2"/>
                          <a:ea typeface="+mn-ea"/>
                          <a:cs typeface="Script Ecole 2"/>
                        </a:rPr>
                        <a:t>x</a:t>
                      </a:r>
                      <a:endParaRPr lang="fr-FR" sz="1400" u="none" kern="1200" dirty="0" smtClean="0">
                        <a:solidFill>
                          <a:srgbClr val="3366F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rgbClr r="0" g="0" b="0"/>
                      </a:solidFill>
                      <a:prstDash val="solid"/>
                      <a:round/>
                      <a:headEnd type="none" w="med" len="med"/>
                      <a:tailEnd type="none" w="med" len="med"/>
                    </a:lnB>
                  </a:tcPr>
                </a:tc>
                <a:tc>
                  <a:txBody>
                    <a:bodyPr/>
                    <a:lstStyle/>
                    <a:p>
                      <a:pPr>
                        <a:spcAft>
                          <a:spcPts val="600"/>
                        </a:spcAft>
                      </a:pPr>
                      <a:r>
                        <a:rPr lang="fr-FR" sz="1400" u="none" kern="1200" dirty="0" smtClean="0">
                          <a:solidFill>
                            <a:schemeClr val="tx1"/>
                          </a:solidFill>
                          <a:effectLst/>
                          <a:latin typeface="Script Ecole 2"/>
                          <a:ea typeface="+mn-ea"/>
                          <a:cs typeface="Script Ecole 2"/>
                        </a:rPr>
                        <a:t>il est ve</a:t>
                      </a:r>
                      <a:r>
                        <a:rPr lang="fr-FR" sz="1400" u="none" kern="1200" dirty="0" smtClean="0">
                          <a:solidFill>
                            <a:srgbClr val="3366FF"/>
                          </a:solidFill>
                          <a:effectLst/>
                          <a:latin typeface="Script Ecole 2"/>
                          <a:ea typeface="+mn-ea"/>
                          <a:cs typeface="Script Ecole 2"/>
                        </a:rPr>
                        <a:t>x</a:t>
                      </a:r>
                      <a:r>
                        <a:rPr lang="fr-FR" sz="1400" u="none" kern="1200" dirty="0" smtClean="0">
                          <a:solidFill>
                            <a:schemeClr val="tx1"/>
                          </a:solidFill>
                          <a:effectLst/>
                          <a:latin typeface="Script Ecole 2"/>
                          <a:ea typeface="+mn-ea"/>
                          <a:cs typeface="Script Ecole 2"/>
                        </a:rPr>
                        <a:t>é</a:t>
                      </a:r>
                    </a:p>
                    <a:p>
                      <a:pPr>
                        <a:spcAft>
                          <a:spcPts val="600"/>
                        </a:spcAft>
                      </a:pPr>
                      <a:r>
                        <a:rPr lang="fr-FR" sz="1400" u="none" kern="1200" dirty="0" smtClean="0">
                          <a:solidFill>
                            <a:schemeClr val="tx1"/>
                          </a:solidFill>
                          <a:effectLst/>
                          <a:latin typeface="Script Ecole 2"/>
                          <a:ea typeface="+mn-ea"/>
                          <a:cs typeface="Script Ecole 2"/>
                        </a:rPr>
                        <a:t>le te</a:t>
                      </a:r>
                      <a:r>
                        <a:rPr lang="fr-FR" sz="1400" u="none" kern="1200" dirty="0" smtClean="0">
                          <a:solidFill>
                            <a:srgbClr val="3366FF"/>
                          </a:solidFill>
                          <a:effectLst/>
                          <a:latin typeface="Script Ecole 2"/>
                          <a:ea typeface="+mn-ea"/>
                          <a:cs typeface="Script Ecole 2"/>
                        </a:rPr>
                        <a:t>x</a:t>
                      </a:r>
                      <a:r>
                        <a:rPr lang="fr-FR" sz="1400" u="none" kern="1200" dirty="0" smtClean="0">
                          <a:solidFill>
                            <a:schemeClr val="tx1"/>
                          </a:solidFill>
                          <a:effectLst/>
                          <a:latin typeface="Script Ecole 2"/>
                          <a:ea typeface="+mn-ea"/>
                          <a:cs typeface="Script Ecole 2"/>
                        </a:rPr>
                        <a:t>te</a:t>
                      </a:r>
                    </a:p>
                    <a:p>
                      <a:pPr>
                        <a:spcAft>
                          <a:spcPts val="600"/>
                        </a:spcAft>
                      </a:pPr>
                      <a:r>
                        <a:rPr lang="fr-FR" sz="1400" u="none" kern="1200" dirty="0" smtClean="0">
                          <a:solidFill>
                            <a:schemeClr val="tx1"/>
                          </a:solidFill>
                          <a:effectLst/>
                          <a:latin typeface="Script Ecole 2"/>
                          <a:ea typeface="+mn-ea"/>
                          <a:cs typeface="Script Ecole 2"/>
                        </a:rPr>
                        <a:t>un réfle</a:t>
                      </a:r>
                      <a:r>
                        <a:rPr lang="fr-FR" sz="1400" u="none" kern="1200" dirty="0" smtClean="0">
                          <a:solidFill>
                            <a:srgbClr val="3366FF"/>
                          </a:solidFill>
                          <a:effectLst/>
                          <a:latin typeface="Script Ecole 2"/>
                          <a:ea typeface="+mn-ea"/>
                          <a:cs typeface="Script Ecole 2"/>
                        </a:rPr>
                        <a:t>x</a:t>
                      </a:r>
                      <a:r>
                        <a:rPr lang="fr-FR" sz="1400" u="none" kern="1200" dirty="0" smtClean="0">
                          <a:solidFill>
                            <a:schemeClr val="tx1"/>
                          </a:solidFill>
                          <a:effectLst/>
                          <a:latin typeface="Script Ecole 2"/>
                          <a:ea typeface="+mn-ea"/>
                          <a:cs typeface="Script Ecole 2"/>
                        </a:rPr>
                        <a:t>e</a:t>
                      </a:r>
                    </a:p>
                    <a:p>
                      <a:pPr>
                        <a:spcAft>
                          <a:spcPts val="600"/>
                        </a:spcAft>
                      </a:pPr>
                      <a:r>
                        <a:rPr lang="fr-FR" sz="1400" u="none" kern="1200" dirty="0" smtClean="0">
                          <a:solidFill>
                            <a:schemeClr val="tx1"/>
                          </a:solidFill>
                          <a:effectLst/>
                          <a:latin typeface="Script Ecole 2"/>
                          <a:ea typeface="+mn-ea"/>
                          <a:cs typeface="Script Ecole 2"/>
                        </a:rPr>
                        <a:t>c’est e</a:t>
                      </a:r>
                      <a:r>
                        <a:rPr lang="fr-FR" sz="1400" u="none" kern="1200" dirty="0" smtClean="0">
                          <a:solidFill>
                            <a:srgbClr val="3366FF"/>
                          </a:solidFill>
                          <a:effectLst/>
                          <a:latin typeface="Script Ecole 2"/>
                          <a:ea typeface="+mn-ea"/>
                          <a:cs typeface="Script Ecole 2"/>
                        </a:rPr>
                        <a:t>xc</a:t>
                      </a:r>
                      <a:r>
                        <a:rPr lang="fr-FR" sz="1400" u="none" kern="1200" dirty="0" smtClean="0">
                          <a:solidFill>
                            <a:schemeClr val="tx1"/>
                          </a:solidFill>
                          <a:effectLst/>
                          <a:latin typeface="Script Ecole 2"/>
                          <a:ea typeface="+mn-ea"/>
                          <a:cs typeface="Script Ecole 2"/>
                        </a:rPr>
                        <a:t>ell</a:t>
                      </a:r>
                      <a:r>
                        <a:rPr lang="fr-FR" sz="1400" u="none" kern="1200" dirty="0" smtClean="0">
                          <a:solidFill>
                            <a:srgbClr val="008000"/>
                          </a:solidFill>
                          <a:effectLst/>
                          <a:latin typeface="Script Ecole 2"/>
                          <a:ea typeface="+mn-ea"/>
                          <a:cs typeface="Script Ecole 2"/>
                        </a:rPr>
                        <a:t>en</a:t>
                      </a:r>
                      <a:r>
                        <a:rPr lang="fr-FR" sz="1400" u="none" kern="1200" dirty="0" smtClean="0">
                          <a:solidFill>
                            <a:srgbClr val="7F7F7F"/>
                          </a:solidFill>
                          <a:effectLst/>
                          <a:latin typeface="Script Ecole 2"/>
                          <a:ea typeface="+mn-ea"/>
                          <a:cs typeface="Script Ecole 2"/>
                        </a:rPr>
                        <a:t>t</a:t>
                      </a:r>
                    </a:p>
                    <a:p>
                      <a:pPr>
                        <a:spcAft>
                          <a:spcPts val="600"/>
                        </a:spcAft>
                      </a:pPr>
                      <a:r>
                        <a:rPr lang="fr-FR" sz="1400" u="none" kern="1200" dirty="0" smtClean="0">
                          <a:solidFill>
                            <a:schemeClr val="tx1"/>
                          </a:solidFill>
                          <a:effectLst/>
                          <a:latin typeface="Script Ecole 2"/>
                          <a:ea typeface="+mn-ea"/>
                          <a:cs typeface="Script Ecole 2"/>
                        </a:rPr>
                        <a:t>c’est e</a:t>
                      </a:r>
                      <a:r>
                        <a:rPr lang="fr-FR" sz="1400" u="none" kern="1200" dirty="0" smtClean="0">
                          <a:solidFill>
                            <a:srgbClr val="3366FF"/>
                          </a:solidFill>
                          <a:effectLst/>
                          <a:latin typeface="Script Ecole 2"/>
                          <a:ea typeface="+mn-ea"/>
                          <a:cs typeface="Script Ecole 2"/>
                        </a:rPr>
                        <a:t>x</a:t>
                      </a:r>
                      <a:r>
                        <a:rPr lang="fr-FR" sz="1400" u="none" kern="1200" dirty="0" smtClean="0">
                          <a:solidFill>
                            <a:schemeClr val="tx1"/>
                          </a:solidFill>
                          <a:effectLst/>
                          <a:latin typeface="Script Ecole 2"/>
                          <a:ea typeface="+mn-ea"/>
                          <a:cs typeface="Script Ecole 2"/>
                        </a:rPr>
                        <a:t>qui</a:t>
                      </a:r>
                      <a:r>
                        <a:rPr lang="fr-FR" sz="1400" u="none" kern="1200" dirty="0" smtClean="0">
                          <a:solidFill>
                            <a:schemeClr val="bg1">
                              <a:lumMod val="50000"/>
                            </a:schemeClr>
                          </a:solidFill>
                          <a:effectLst/>
                          <a:latin typeface="Script Ecole 2"/>
                          <a:ea typeface="+mn-ea"/>
                          <a:cs typeface="Script Ecole 2"/>
                        </a:rPr>
                        <a: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rgbClr r="0" g="0" b="0"/>
                      </a:solidFill>
                      <a:prstDash val="solid"/>
                      <a:round/>
                      <a:headEnd type="none" w="med" len="med"/>
                      <a:tailEnd type="none" w="med" len="med"/>
                    </a:lnB>
                  </a:tcPr>
                </a:tc>
                <a:tc>
                  <a:txBody>
                    <a:bodyPr/>
                    <a:lstStyle/>
                    <a:p>
                      <a:pPr>
                        <a:spcAft>
                          <a:spcPts val="600"/>
                        </a:spcAft>
                      </a:pPr>
                      <a:r>
                        <a:rPr lang="fr-FR" sz="1400" u="none" kern="1200" baseline="0" dirty="0" smtClean="0">
                          <a:solidFill>
                            <a:schemeClr val="tx1"/>
                          </a:solidFill>
                          <a:effectLst/>
                          <a:latin typeface="Script Ecole 2"/>
                          <a:ea typeface="+mn-ea"/>
                          <a:cs typeface="Script Ecole 2"/>
                        </a:rPr>
                        <a:t>une e</a:t>
                      </a:r>
                      <a:r>
                        <a:rPr lang="fr-FR" sz="1400" u="none" kern="1200" baseline="0" dirty="0" smtClean="0">
                          <a:solidFill>
                            <a:srgbClr val="3366FF"/>
                          </a:solidFill>
                          <a:effectLst/>
                          <a:latin typeface="Script Ecole 2"/>
                          <a:ea typeface="+mn-ea"/>
                          <a:cs typeface="Script Ecole 2"/>
                        </a:rPr>
                        <a:t>xc</a:t>
                      </a:r>
                      <a:r>
                        <a:rPr lang="fr-FR" sz="1400" u="none" kern="1200" baseline="0" dirty="0" smtClean="0">
                          <a:solidFill>
                            <a:schemeClr val="tx1"/>
                          </a:solidFill>
                          <a:effectLst/>
                          <a:latin typeface="Script Ecole 2"/>
                          <a:ea typeface="+mn-ea"/>
                          <a:cs typeface="Script Ecole 2"/>
                        </a:rPr>
                        <a:t>use</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e</a:t>
                      </a:r>
                      <a:r>
                        <a:rPr lang="fr-FR" sz="1400" u="none" kern="1200" dirty="0" smtClean="0">
                          <a:solidFill>
                            <a:srgbClr val="3366FF"/>
                          </a:solidFill>
                          <a:effectLst/>
                          <a:latin typeface="Script Ecole 2"/>
                          <a:ea typeface="+mn-ea"/>
                          <a:cs typeface="Script Ecole 2"/>
                        </a:rPr>
                        <a:t>x</a:t>
                      </a:r>
                      <a:r>
                        <a:rPr lang="fr-FR" sz="1400" u="none" kern="1200" dirty="0" smtClean="0">
                          <a:solidFill>
                            <a:schemeClr val="tx1"/>
                          </a:solidFill>
                          <a:effectLst/>
                          <a:latin typeface="Script Ecole 2"/>
                          <a:ea typeface="+mn-ea"/>
                          <a:cs typeface="Script Ecole 2"/>
                        </a:rPr>
                        <a:t>plorat</a:t>
                      </a:r>
                      <a:r>
                        <a:rPr lang="fr-FR" sz="1400" u="none" kern="1200" dirty="0" smtClean="0">
                          <a:solidFill>
                            <a:srgbClr val="008000"/>
                          </a:solidFill>
                          <a:effectLst/>
                          <a:latin typeface="Script Ecole 2"/>
                          <a:ea typeface="+mn-ea"/>
                          <a:cs typeface="Script Ecole 2"/>
                        </a:rPr>
                        <a:t>eu</a:t>
                      </a:r>
                      <a:r>
                        <a:rPr lang="fr-FR" sz="1400" u="none" kern="1200" dirty="0" smtClean="0">
                          <a:solidFill>
                            <a:schemeClr val="tx1"/>
                          </a:solidFill>
                          <a:effectLst/>
                          <a:latin typeface="Script Ecole 2"/>
                          <a:ea typeface="+mn-ea"/>
                          <a:cs typeface="Script Ecole 2"/>
                        </a:rPr>
                        <a:t>r</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elle e</a:t>
                      </a:r>
                      <a:r>
                        <a:rPr lang="fr-FR" sz="1400" u="none" kern="1200" dirty="0" smtClean="0">
                          <a:solidFill>
                            <a:srgbClr val="3366FF"/>
                          </a:solidFill>
                          <a:effectLst/>
                          <a:latin typeface="Script Ecole 2"/>
                          <a:ea typeface="+mn-ea"/>
                          <a:cs typeface="Script Ecole 2"/>
                        </a:rPr>
                        <a:t>x</a:t>
                      </a:r>
                      <a:r>
                        <a:rPr lang="fr-FR" sz="1400" u="none" kern="1200" dirty="0" smtClean="0">
                          <a:solidFill>
                            <a:schemeClr val="tx1"/>
                          </a:solidFill>
                          <a:effectLst/>
                          <a:latin typeface="Script Ecole 2"/>
                          <a:ea typeface="+mn-ea"/>
                          <a:cs typeface="Script Ecole 2"/>
                        </a:rPr>
                        <a:t>plique</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le</a:t>
                      </a:r>
                      <a:r>
                        <a:rPr lang="fr-FR" sz="1400" u="none" kern="1200" baseline="0" dirty="0" smtClean="0">
                          <a:solidFill>
                            <a:schemeClr val="tx1"/>
                          </a:solidFill>
                          <a:effectLst/>
                          <a:latin typeface="Script Ecole 2"/>
                          <a:ea typeface="+mn-ea"/>
                          <a:cs typeface="Script Ecole 2"/>
                        </a:rPr>
                        <a:t> kla</a:t>
                      </a:r>
                      <a:r>
                        <a:rPr lang="fr-FR" sz="1400" u="none" kern="1200" baseline="0" dirty="0" smtClean="0">
                          <a:solidFill>
                            <a:srgbClr val="3366FF"/>
                          </a:solidFill>
                          <a:effectLst/>
                          <a:latin typeface="Script Ecole 2"/>
                          <a:ea typeface="+mn-ea"/>
                          <a:cs typeface="Script Ecole 2"/>
                        </a:rPr>
                        <a:t>x</a:t>
                      </a:r>
                      <a:r>
                        <a:rPr lang="fr-FR" sz="1400" u="none" kern="1200" baseline="0" dirty="0" smtClean="0">
                          <a:solidFill>
                            <a:srgbClr val="008000"/>
                          </a:solidFill>
                          <a:effectLst/>
                          <a:latin typeface="Script Ecole 2"/>
                          <a:ea typeface="+mn-ea"/>
                          <a:cs typeface="Script Ecole 2"/>
                        </a:rPr>
                        <a:t>on</a:t>
                      </a:r>
                      <a:endParaRPr lang="fr-FR" sz="1400" u="none" kern="1200" dirty="0" smtClean="0">
                        <a:solidFill>
                          <a:srgbClr val="008000"/>
                        </a:solidFill>
                        <a:effectLst/>
                        <a:latin typeface="Script Ecole 2"/>
                        <a:ea typeface="+mn-ea"/>
                        <a:cs typeface="Script Ecole 2"/>
                      </a:endParaRPr>
                    </a:p>
                    <a:p>
                      <a:pPr>
                        <a:spcAft>
                          <a:spcPts val="600"/>
                        </a:spcAft>
                      </a:pPr>
                      <a:r>
                        <a:rPr lang="fr-FR" sz="1400" u="none" kern="1200" dirty="0" smtClean="0">
                          <a:solidFill>
                            <a:srgbClr val="000000"/>
                          </a:solidFill>
                          <a:effectLst/>
                          <a:latin typeface="Script Ecole 2"/>
                          <a:ea typeface="+mn-ea"/>
                          <a:cs typeface="Script Ecole 2"/>
                        </a:rPr>
                        <a:t>à l’e</a:t>
                      </a:r>
                      <a:r>
                        <a:rPr lang="fr-FR" sz="1400" u="none" kern="1200" dirty="0" smtClean="0">
                          <a:solidFill>
                            <a:srgbClr val="3366FF"/>
                          </a:solidFill>
                          <a:effectLst/>
                          <a:latin typeface="Script Ecole 2"/>
                          <a:ea typeface="+mn-ea"/>
                          <a:cs typeface="Script Ecole 2"/>
                        </a:rPr>
                        <a:t>x</a:t>
                      </a:r>
                      <a:r>
                        <a:rPr lang="fr-FR" sz="1400" u="none" kern="1200" dirty="0" smtClean="0">
                          <a:solidFill>
                            <a:srgbClr val="000000"/>
                          </a:solidFill>
                          <a:effectLst/>
                          <a:latin typeface="Script Ecole 2"/>
                          <a:ea typeface="+mn-ea"/>
                          <a:cs typeface="Script Ecole 2"/>
                        </a:rPr>
                        <a:t>téri</a:t>
                      </a:r>
                      <a:r>
                        <a:rPr lang="fr-FR" sz="1400" u="none" kern="1200" dirty="0" smtClean="0">
                          <a:solidFill>
                            <a:srgbClr val="008000"/>
                          </a:solidFill>
                          <a:effectLst/>
                          <a:latin typeface="Script Ecole 2"/>
                          <a:ea typeface="+mn-ea"/>
                          <a:cs typeface="Script Ecole 2"/>
                        </a:rPr>
                        <a:t>eu</a:t>
                      </a:r>
                      <a:r>
                        <a:rPr lang="fr-FR" sz="1400" u="none" kern="1200" dirty="0" smtClean="0">
                          <a:solidFill>
                            <a:srgbClr val="000000"/>
                          </a:solidFill>
                          <a:effectLst/>
                          <a:latin typeface="Script Ecole 2"/>
                          <a:ea typeface="+mn-ea"/>
                          <a:cs typeface="Script Ecole 2"/>
                        </a:rPr>
                        <a:t>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rgbClr r="0" g="0" b="0"/>
                      </a:solidFill>
                      <a:prstDash val="solid"/>
                      <a:round/>
                      <a:headEnd type="none" w="med" len="med"/>
                      <a:tailEnd type="none" w="med" len="med"/>
                    </a:lnB>
                  </a:tcPr>
                </a:tc>
                <a:tc>
                  <a:txBody>
                    <a:bodyPr/>
                    <a:lstStyle/>
                    <a:p>
                      <a:pPr>
                        <a:spcAft>
                          <a:spcPts val="600"/>
                        </a:spcAft>
                      </a:pPr>
                      <a:r>
                        <a:rPr lang="fr-FR" sz="1400" u="none" kern="1200" dirty="0" smtClean="0">
                          <a:solidFill>
                            <a:schemeClr val="tx1"/>
                          </a:solidFill>
                          <a:effectLst/>
                          <a:latin typeface="Script Ecole 2"/>
                          <a:ea typeface="+mn-ea"/>
                          <a:cs typeface="Script Ecole 2"/>
                        </a:rPr>
                        <a:t>un e</a:t>
                      </a:r>
                      <a:r>
                        <a:rPr lang="fr-FR" sz="1400" u="none" kern="1200" dirty="0" smtClean="0">
                          <a:solidFill>
                            <a:srgbClr val="3366FF"/>
                          </a:solidFill>
                          <a:effectLst/>
                          <a:latin typeface="Script Ecole 2"/>
                          <a:ea typeface="+mn-ea"/>
                          <a:cs typeface="Script Ecole 2"/>
                        </a:rPr>
                        <a:t>x</a:t>
                      </a:r>
                      <a:r>
                        <a:rPr lang="fr-FR" sz="1400" u="none" kern="1200" dirty="0" smtClean="0">
                          <a:solidFill>
                            <a:schemeClr val="tx1"/>
                          </a:solidFill>
                          <a:effectLst/>
                          <a:latin typeface="Script Ecole 2"/>
                          <a:ea typeface="+mn-ea"/>
                          <a:cs typeface="Script Ecole 2"/>
                        </a:rPr>
                        <a:t>ercice</a:t>
                      </a:r>
                      <a:endParaRPr lang="fr-FR" sz="1400" u="none" kern="1200" dirty="0" smtClean="0">
                        <a:solidFill>
                          <a:srgbClr val="000000"/>
                        </a:solidFill>
                        <a:effectLst/>
                        <a:latin typeface="Script Ecole 2"/>
                        <a:ea typeface="+mn-ea"/>
                        <a:cs typeface="Script Ecole 2"/>
                      </a:endParaRPr>
                    </a:p>
                    <a:p>
                      <a:pPr>
                        <a:spcAft>
                          <a:spcPts val="600"/>
                        </a:spcAft>
                      </a:pPr>
                      <a:r>
                        <a:rPr lang="fr-FR" sz="1400" u="none" kern="1200" dirty="0" smtClean="0">
                          <a:solidFill>
                            <a:srgbClr val="000000"/>
                          </a:solidFill>
                          <a:effectLst/>
                          <a:latin typeface="Script Ecole 2"/>
                          <a:ea typeface="+mn-ea"/>
                          <a:cs typeface="Script Ecole 2"/>
                        </a:rPr>
                        <a:t>c’est e</a:t>
                      </a:r>
                      <a:r>
                        <a:rPr lang="fr-FR" sz="1400" u="none" kern="1200" dirty="0" smtClean="0">
                          <a:solidFill>
                            <a:srgbClr val="3366FF"/>
                          </a:solidFill>
                          <a:effectLst/>
                          <a:latin typeface="Script Ecole 2"/>
                          <a:ea typeface="+mn-ea"/>
                          <a:cs typeface="Script Ecole 2"/>
                        </a:rPr>
                        <a:t>x</a:t>
                      </a:r>
                      <a:r>
                        <a:rPr lang="fr-FR" sz="1400" u="none" kern="1200" dirty="0" smtClean="0">
                          <a:solidFill>
                            <a:srgbClr val="000000"/>
                          </a:solidFill>
                          <a:effectLst/>
                          <a:latin typeface="Script Ecole 2"/>
                          <a:ea typeface="+mn-ea"/>
                          <a:cs typeface="Script Ecole 2"/>
                        </a:rPr>
                        <a:t>act</a:t>
                      </a:r>
                    </a:p>
                    <a:p>
                      <a:pPr>
                        <a:spcAft>
                          <a:spcPts val="600"/>
                        </a:spcAft>
                      </a:pPr>
                      <a:r>
                        <a:rPr lang="fr-FR" sz="1400" u="none" kern="1200" dirty="0" smtClean="0">
                          <a:solidFill>
                            <a:srgbClr val="000000"/>
                          </a:solidFill>
                          <a:effectLst/>
                          <a:latin typeface="Script Ecole 2"/>
                          <a:ea typeface="+mn-ea"/>
                          <a:cs typeface="Script Ecole 2"/>
                        </a:rPr>
                        <a:t>un e</a:t>
                      </a:r>
                      <a:r>
                        <a:rPr lang="fr-FR" sz="1400" u="none" kern="1200" dirty="0" smtClean="0">
                          <a:solidFill>
                            <a:srgbClr val="3366FF"/>
                          </a:solidFill>
                          <a:effectLst/>
                          <a:latin typeface="Script Ecole 2"/>
                          <a:ea typeface="+mn-ea"/>
                          <a:cs typeface="Script Ecole 2"/>
                        </a:rPr>
                        <a:t>x</a:t>
                      </a:r>
                      <a:r>
                        <a:rPr lang="fr-FR" sz="1400" u="none" kern="1200" dirty="0" smtClean="0">
                          <a:solidFill>
                            <a:srgbClr val="008000"/>
                          </a:solidFill>
                          <a:effectLst/>
                          <a:latin typeface="Script Ecole 2"/>
                          <a:ea typeface="+mn-ea"/>
                          <a:cs typeface="Script Ecole 2"/>
                        </a:rPr>
                        <a:t>em</a:t>
                      </a:r>
                      <a:r>
                        <a:rPr lang="fr-FR" sz="1400" u="none" kern="1200" dirty="0" smtClean="0">
                          <a:solidFill>
                            <a:srgbClr val="000000"/>
                          </a:solidFill>
                          <a:effectLst/>
                          <a:latin typeface="Script Ecole 2"/>
                          <a:ea typeface="+mn-ea"/>
                          <a:cs typeface="Script Ecole 2"/>
                        </a:rPr>
                        <a:t>ple</a:t>
                      </a:r>
                    </a:p>
                    <a:p>
                      <a:pPr>
                        <a:spcAft>
                          <a:spcPts val="600"/>
                        </a:spcAft>
                      </a:pPr>
                      <a:r>
                        <a:rPr lang="fr-FR" sz="1400" u="none" kern="1200" dirty="0" smtClean="0">
                          <a:solidFill>
                            <a:srgbClr val="000000"/>
                          </a:solidFill>
                          <a:effectLst/>
                          <a:latin typeface="Script Ecole 2"/>
                          <a:ea typeface="+mn-ea"/>
                          <a:cs typeface="Script Ecole 2"/>
                        </a:rPr>
                        <a:t>il e</a:t>
                      </a:r>
                      <a:r>
                        <a:rPr lang="fr-FR" sz="1400" u="none" kern="1200" dirty="0" smtClean="0">
                          <a:solidFill>
                            <a:srgbClr val="3366FF"/>
                          </a:solidFill>
                          <a:effectLst/>
                          <a:latin typeface="Script Ecole 2"/>
                          <a:ea typeface="+mn-ea"/>
                          <a:cs typeface="Script Ecole 2"/>
                        </a:rPr>
                        <a:t>x</a:t>
                      </a:r>
                      <a:r>
                        <a:rPr lang="fr-FR" sz="1400" u="none" kern="1200" dirty="0" smtClean="0">
                          <a:solidFill>
                            <a:srgbClr val="000000"/>
                          </a:solidFill>
                          <a:effectLst/>
                          <a:latin typeface="Script Ecole 2"/>
                          <a:ea typeface="+mn-ea"/>
                          <a:cs typeface="Script Ecole 2"/>
                        </a:rPr>
                        <a:t>agère</a:t>
                      </a:r>
                      <a:endParaRPr lang="fr-FR" sz="1400" u="none" kern="1200" dirty="0" smtClean="0">
                        <a:solidFill>
                          <a:srgbClr val="A6A6A6"/>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c’est e</a:t>
                      </a:r>
                      <a:r>
                        <a:rPr lang="fr-FR" sz="1400" u="none" kern="1200" dirty="0" smtClean="0">
                          <a:solidFill>
                            <a:srgbClr val="3366FF"/>
                          </a:solidFill>
                          <a:effectLst/>
                          <a:latin typeface="Script Ecole 2"/>
                          <a:ea typeface="+mn-ea"/>
                          <a:cs typeface="Script Ecole 2"/>
                        </a:rPr>
                        <a:t>x</a:t>
                      </a:r>
                      <a:r>
                        <a:rPr lang="fr-FR" sz="1400" u="none" kern="1200" dirty="0" smtClean="0">
                          <a:solidFill>
                            <a:schemeClr val="tx1"/>
                          </a:solidFill>
                          <a:effectLst/>
                          <a:latin typeface="Script Ecole 2"/>
                          <a:ea typeface="+mn-ea"/>
                          <a:cs typeface="Script Ecole 2"/>
                        </a:rPr>
                        <a:t>otique</a:t>
                      </a:r>
                      <a:endParaRPr lang="fr-FR" sz="1400" u="none" kern="1200" dirty="0" smtClean="0">
                        <a:solidFill>
                          <a:srgbClr val="A6A6A6"/>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9525" cap="flat" cmpd="sng" algn="ctr">
                      <a:solidFill>
                        <a:scrgbClr r="0" g="0" b="0"/>
                      </a:solidFill>
                      <a:prstDash val="solid"/>
                      <a:round/>
                      <a:headEnd type="none" w="med" len="med"/>
                      <a:tailEnd type="none" w="med" len="med"/>
                    </a:lnB>
                  </a:tcPr>
                </a:tc>
              </a:tr>
              <a:tr h="568809">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100" u="sng" kern="1200" dirty="0" smtClean="0">
                          <a:solidFill>
                            <a:schemeClr val="tx1"/>
                          </a:solidFill>
                          <a:effectLst/>
                          <a:latin typeface="Cursivestandard"/>
                          <a:ea typeface="+mn-ea"/>
                          <a:cs typeface="Cursivestandard"/>
                        </a:rPr>
                        <a:t>Je ²li$ ²de$</a:t>
                      </a:r>
                      <a:r>
                        <a:rPr lang="fr-FR" sz="1100" u="sng" kern="1200" baseline="0" dirty="0" smtClean="0">
                          <a:solidFill>
                            <a:schemeClr val="tx1"/>
                          </a:solidFill>
                          <a:effectLst/>
                          <a:latin typeface="Cursivestandard"/>
                          <a:ea typeface="+mn-ea"/>
                          <a:cs typeface="Cursivestandard"/>
                        </a:rPr>
                        <a:t> </a:t>
                      </a:r>
                      <a:r>
                        <a:rPr lang="fr-FR" sz="1100" u="sng" kern="1200" dirty="0" smtClean="0">
                          <a:solidFill>
                            <a:schemeClr val="tx1"/>
                          </a:solidFill>
                          <a:effectLst/>
                          <a:latin typeface="Cursivestandard"/>
                          <a:ea typeface="+mn-ea"/>
                          <a:cs typeface="Cursivestandard"/>
                        </a:rPr>
                        <a:t>²</a:t>
                      </a:r>
                      <a:r>
                        <a:rPr lang="fr-FR" sz="1100" u="sng" kern="1200" baseline="0" dirty="0" smtClean="0">
                          <a:solidFill>
                            <a:schemeClr val="tx1"/>
                          </a:solidFill>
                          <a:effectLst/>
                          <a:latin typeface="Cursivestandard"/>
                          <a:ea typeface="+mn-ea"/>
                          <a:cs typeface="Cursivestandard"/>
                        </a:rPr>
                        <a:t>phrase$</a:t>
                      </a:r>
                      <a:r>
                        <a:rPr lang="fr-FR" sz="11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500" kern="1200" dirty="0" smtClean="0">
                          <a:solidFill>
                            <a:schemeClr val="tx1"/>
                          </a:solidFill>
                          <a:effectLst/>
                          <a:latin typeface="Script Ecole 2"/>
                          <a:ea typeface="+mn-ea"/>
                          <a:cs typeface="Script Ecole 2"/>
                        </a:rPr>
                        <a:t>Alix</a:t>
                      </a:r>
                      <a:r>
                        <a:rPr lang="fr-FR" sz="1500" kern="1200" baseline="0" dirty="0" smtClean="0">
                          <a:solidFill>
                            <a:schemeClr val="tx1"/>
                          </a:solidFill>
                          <a:effectLst/>
                          <a:latin typeface="Script Ecole 2"/>
                          <a:ea typeface="+mn-ea"/>
                          <a:cs typeface="Script Ecole 2"/>
                        </a:rPr>
                        <a:t> n’a plu</a:t>
                      </a:r>
                      <a:r>
                        <a:rPr lang="fr-FR" sz="1500" kern="1200" baseline="0" dirty="0" smtClean="0">
                          <a:solidFill>
                            <a:srgbClr val="7F7F7F"/>
                          </a:solidFill>
                          <a:effectLst/>
                          <a:latin typeface="Script Ecole 2"/>
                          <a:ea typeface="+mn-ea"/>
                          <a:cs typeface="Script Ecole 2"/>
                        </a:rPr>
                        <a:t>s</a:t>
                      </a:r>
                      <a:r>
                        <a:rPr lang="fr-FR" sz="1500" kern="1200" baseline="0" dirty="0" smtClean="0">
                          <a:solidFill>
                            <a:schemeClr val="tx1"/>
                          </a:solidFill>
                          <a:effectLst/>
                          <a:latin typeface="Script Ecole 2"/>
                          <a:ea typeface="+mn-ea"/>
                          <a:cs typeface="Script Ecole 2"/>
                        </a:rPr>
                        <a:t> de v</a:t>
                      </a:r>
                      <a:r>
                        <a:rPr lang="fr-FR" sz="1500" kern="1200" baseline="0" dirty="0" smtClean="0">
                          <a:solidFill>
                            <a:srgbClr val="008000"/>
                          </a:solidFill>
                          <a:effectLst/>
                          <a:latin typeface="Script Ecole 2"/>
                          <a:ea typeface="+mn-ea"/>
                          <a:cs typeface="Script Ecole 2"/>
                        </a:rPr>
                        <a:t>oi</a:t>
                      </a:r>
                      <a:r>
                        <a:rPr lang="fr-FR" sz="1500" kern="1200" baseline="0" dirty="0" smtClean="0">
                          <a:solidFill>
                            <a:srgbClr val="7F7F7F"/>
                          </a:solidFill>
                          <a:effectLst/>
                          <a:latin typeface="Script Ecole 2"/>
                          <a:ea typeface="+mn-ea"/>
                          <a:cs typeface="Script Ecole 2"/>
                        </a:rPr>
                        <a:t>x</a:t>
                      </a:r>
                      <a:r>
                        <a:rPr lang="fr-FR" sz="1500" kern="1200" baseline="0" dirty="0" smtClean="0">
                          <a:solidFill>
                            <a:schemeClr val="tx1"/>
                          </a:solidFill>
                          <a:effectLst/>
                          <a:latin typeface="Script Ecole 2"/>
                          <a:ea typeface="+mn-ea"/>
                          <a:cs typeface="Script Ecole 2"/>
                        </a:rPr>
                        <a:t>, elle est malade : elle va ch</a:t>
                      </a:r>
                      <a:r>
                        <a:rPr lang="fr-FR" sz="1500" kern="1200" baseline="0" dirty="0" smtClean="0">
                          <a:solidFill>
                            <a:srgbClr val="008000"/>
                          </a:solidFill>
                          <a:effectLst/>
                          <a:latin typeface="Script Ecole 2"/>
                          <a:ea typeface="+mn-ea"/>
                          <a:cs typeface="Script Ecole 2"/>
                        </a:rPr>
                        <a:t>ez</a:t>
                      </a:r>
                      <a:r>
                        <a:rPr lang="fr-FR" sz="1500" kern="1200" baseline="0" dirty="0" smtClean="0">
                          <a:solidFill>
                            <a:schemeClr val="tx1"/>
                          </a:solidFill>
                          <a:effectLst/>
                          <a:latin typeface="Script Ecole 2"/>
                          <a:ea typeface="+mn-ea"/>
                          <a:cs typeface="Script Ecole 2"/>
                        </a:rPr>
                        <a:t> le doct</a:t>
                      </a:r>
                      <a:r>
                        <a:rPr lang="fr-FR" sz="1500" kern="1200" baseline="0" dirty="0" smtClean="0">
                          <a:solidFill>
                            <a:srgbClr val="008000"/>
                          </a:solidFill>
                          <a:effectLst/>
                          <a:latin typeface="Script Ecole 2"/>
                          <a:ea typeface="+mn-ea"/>
                          <a:cs typeface="Script Ecole 2"/>
                        </a:rPr>
                        <a:t>eu</a:t>
                      </a:r>
                      <a:r>
                        <a:rPr lang="fr-FR" sz="1500" kern="1200" baseline="0" dirty="0" smtClean="0">
                          <a:solidFill>
                            <a:schemeClr val="tx1"/>
                          </a:solidFill>
                          <a:effectLst/>
                          <a:latin typeface="Script Ecole 2"/>
                          <a:ea typeface="+mn-ea"/>
                          <a:cs typeface="Script Ecole 2"/>
                        </a:rPr>
                        <a:t>r </a:t>
                      </a:r>
                      <a:r>
                        <a:rPr lang="fr-FR" sz="1500" kern="1200" baseline="0" dirty="0" smtClean="0">
                          <a:solidFill>
                            <a:srgbClr val="008000"/>
                          </a:solidFill>
                          <a:effectLst/>
                          <a:latin typeface="Script Ecole 2"/>
                          <a:ea typeface="+mn-ea"/>
                          <a:cs typeface="Script Ecole 2"/>
                        </a:rPr>
                        <a:t>en</a:t>
                      </a:r>
                      <a:r>
                        <a:rPr lang="fr-FR" sz="1500" kern="1200" baseline="0" dirty="0" smtClean="0">
                          <a:solidFill>
                            <a:schemeClr val="tx1"/>
                          </a:solidFill>
                          <a:effectLst/>
                          <a:latin typeface="Script Ecole 2"/>
                          <a:ea typeface="+mn-ea"/>
                          <a:cs typeface="Script Ecole 2"/>
                        </a:rPr>
                        <a:t> taxi. </a:t>
                      </a:r>
                      <a:endParaRPr lang="fr-FR" sz="1500" u="none" kern="1200" dirty="0" smtClean="0">
                        <a:solidFill>
                          <a:srgbClr val="008000"/>
                        </a:solidFill>
                        <a:effectLst/>
                        <a:latin typeface="Script Ecole 2"/>
                        <a:ea typeface="+mn-ea"/>
                        <a:cs typeface="Script Ecole 2"/>
                      </a:endParaRPr>
                    </a:p>
                  </a:txBody>
                  <a:tcPr>
                    <a:lnT w="9525" cap="flat" cmpd="sng" algn="ctr">
                      <a:solidFill>
                        <a:scrgbClr r="0" g="0" b="0"/>
                      </a:solidFill>
                      <a:prstDash val="solid"/>
                      <a:round/>
                      <a:headEnd type="none" w="med" len="med"/>
                      <a:tailEnd type="none" w="med" len="med"/>
                    </a:lnT>
                  </a:tcPr>
                </a:tc>
                <a:tc hMerge="1">
                  <a:txBody>
                    <a:bodyPr/>
                    <a:lstStyle/>
                    <a:p>
                      <a:pPr>
                        <a:spcAft>
                          <a:spcPts val="600"/>
                        </a:spcAft>
                      </a:pPr>
                      <a:endParaRPr lang="fr-FR" sz="1400" u="none" kern="1200" dirty="0" smtClean="0">
                        <a:solidFill>
                          <a:srgbClr val="A6A6A6"/>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marL="0" marR="0" indent="0" algn="l" defTabSz="457200" rtl="0" eaLnBrk="1" fontAlgn="auto" latinLnBrk="0" hangingPunct="1">
                        <a:lnSpc>
                          <a:spcPct val="100000"/>
                        </a:lnSpc>
                        <a:spcBef>
                          <a:spcPts val="0"/>
                        </a:spcBef>
                        <a:spcAft>
                          <a:spcPts val="600"/>
                        </a:spcAft>
                        <a:buClrTx/>
                        <a:buSzTx/>
                        <a:buFontTx/>
                        <a:buNone/>
                        <a:tabLst/>
                        <a:defRPr/>
                      </a:pPr>
                      <a:endParaRPr lang="fr-FR" sz="1400" u="none" kern="1200" dirty="0" smtClean="0">
                        <a:solidFill>
                          <a:srgbClr val="008000"/>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a:spcAft>
                          <a:spcPts val="600"/>
                        </a:spcAft>
                      </a:pPr>
                      <a:endParaRPr lang="fr-FR" sz="1400" u="none" kern="1200" baseline="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bl>
          </a:graphicData>
        </a:graphic>
      </p:graphicFrame>
      <p:pic>
        <p:nvPicPr>
          <p:cNvPr id="52" name="Image 51"/>
          <p:cNvPicPr>
            <a:picLocks noChangeAspect="1"/>
          </p:cNvPicPr>
          <p:nvPr/>
        </p:nvPicPr>
        <p:blipFill rotWithShape="1">
          <a:blip r:embed="rId2"/>
          <a:srcRect l="9333" t="8667" r="65333" b="57158"/>
          <a:stretch/>
        </p:blipFill>
        <p:spPr>
          <a:xfrm>
            <a:off x="167639" y="190290"/>
            <a:ext cx="285729" cy="385456"/>
          </a:xfrm>
          <a:prstGeom prst="rect">
            <a:avLst/>
          </a:prstGeom>
        </p:spPr>
      </p:pic>
      <p:pic>
        <p:nvPicPr>
          <p:cNvPr id="53" name="Image 52"/>
          <p:cNvPicPr>
            <a:picLocks noChangeAspect="1"/>
          </p:cNvPicPr>
          <p:nvPr/>
        </p:nvPicPr>
        <p:blipFill rotWithShape="1">
          <a:blip r:embed="rId2"/>
          <a:srcRect l="52332" t="59635" r="4001" b="9699"/>
          <a:stretch/>
        </p:blipFill>
        <p:spPr>
          <a:xfrm>
            <a:off x="2190872" y="347146"/>
            <a:ext cx="325510" cy="228600"/>
          </a:xfrm>
          <a:prstGeom prst="rect">
            <a:avLst/>
          </a:prstGeom>
        </p:spPr>
      </p:pic>
      <p:pic>
        <p:nvPicPr>
          <p:cNvPr id="30" name="Image 29"/>
          <p:cNvPicPr>
            <a:picLocks noChangeAspect="1"/>
          </p:cNvPicPr>
          <p:nvPr/>
        </p:nvPicPr>
        <p:blipFill rotWithShape="1">
          <a:blip r:embed="rId2"/>
          <a:srcRect l="52332" t="59635" r="4001" b="9699"/>
          <a:stretch/>
        </p:blipFill>
        <p:spPr>
          <a:xfrm>
            <a:off x="2190872" y="990612"/>
            <a:ext cx="325510" cy="228600"/>
          </a:xfrm>
          <a:prstGeom prst="rect">
            <a:avLst/>
          </a:prstGeom>
        </p:spPr>
      </p:pic>
      <p:sp>
        <p:nvSpPr>
          <p:cNvPr id="41" name="Rectangle 40"/>
          <p:cNvSpPr/>
          <p:nvPr/>
        </p:nvSpPr>
        <p:spPr>
          <a:xfrm>
            <a:off x="2150505" y="67732"/>
            <a:ext cx="2556000" cy="12742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a:solidFill>
                  <a:srgbClr val="3366FF"/>
                </a:solidFill>
                <a:latin typeface="Script Ecole 2"/>
                <a:cs typeface="Script Ecole 2"/>
              </a:rPr>
              <a:t>X</a:t>
            </a:r>
            <a:r>
              <a:rPr lang="fr-FR" sz="4400" b="1" dirty="0" smtClean="0">
                <a:solidFill>
                  <a:srgbClr val="3366FF"/>
                </a:solidFill>
                <a:latin typeface="Script Ecole 2"/>
                <a:cs typeface="Script Ecole 2"/>
              </a:rPr>
              <a:t> x  </a:t>
            </a:r>
            <a:r>
              <a:rPr lang="fr-FR" sz="4400" b="1" dirty="0" smtClean="0">
                <a:solidFill>
                  <a:srgbClr val="3366FF"/>
                </a:solidFill>
                <a:latin typeface="Cursivestandard"/>
                <a:cs typeface="Cursivestandard"/>
              </a:rPr>
              <a:t>X</a:t>
            </a:r>
            <a:r>
              <a:rPr lang="fr-FR" sz="4400" b="1" dirty="0">
                <a:solidFill>
                  <a:srgbClr val="3366FF"/>
                </a:solidFill>
                <a:latin typeface="Cursivestandard"/>
                <a:cs typeface="Cursivestandard"/>
              </a:rPr>
              <a:t> </a:t>
            </a:r>
            <a:r>
              <a:rPr lang="fr-FR" sz="4400" b="1" dirty="0" smtClean="0">
                <a:solidFill>
                  <a:srgbClr val="3366FF"/>
                </a:solidFill>
                <a:latin typeface="Cursivestandard"/>
                <a:cs typeface="Cursivestandard"/>
              </a:rPr>
              <a:t>x</a:t>
            </a:r>
            <a:endParaRPr lang="fr-FR" sz="4400" b="1" dirty="0" smtClean="0">
              <a:solidFill>
                <a:srgbClr val="3366FF"/>
              </a:solidFill>
            </a:endParaRPr>
          </a:p>
        </p:txBody>
      </p:sp>
      <p:sp>
        <p:nvSpPr>
          <p:cNvPr id="20" name="Rectangle à coins arrondis 19"/>
          <p:cNvSpPr/>
          <p:nvPr/>
        </p:nvSpPr>
        <p:spPr>
          <a:xfrm>
            <a:off x="4758267" y="728133"/>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rgbClr val="3366FF"/>
                </a:solidFill>
              </a:rPr>
              <a:t>x</a:t>
            </a:r>
            <a:r>
              <a:rPr lang="fr-FR" sz="2400" dirty="0" smtClean="0">
                <a:solidFill>
                  <a:srgbClr val="000000"/>
                </a:solidFill>
              </a:rPr>
              <a:t>ylophone</a:t>
            </a:r>
          </a:p>
          <a:p>
            <a:pPr algn="r">
              <a:lnSpc>
                <a:spcPct val="80000"/>
              </a:lnSpc>
            </a:pPr>
            <a:r>
              <a:rPr lang="fr-FR" sz="2400" dirty="0" smtClean="0">
                <a:solidFill>
                  <a:srgbClr val="3366FF"/>
                </a:solidFill>
                <a:latin typeface="Cursivestandard"/>
                <a:cs typeface="Cursivestandard"/>
              </a:rPr>
              <a:t>x</a:t>
            </a:r>
            <a:r>
              <a:rPr lang="fr-FR" sz="2400" dirty="0" smtClean="0">
                <a:solidFill>
                  <a:srgbClr val="000000"/>
                </a:solidFill>
                <a:latin typeface="Cursivestandard"/>
                <a:cs typeface="Cursivestandard"/>
              </a:rPr>
              <a:t>ylophone</a:t>
            </a:r>
            <a:r>
              <a:rPr lang="fr-FR" sz="2400" dirty="0" smtClean="0">
                <a:solidFill>
                  <a:srgbClr val="008000"/>
                </a:solidFill>
                <a:latin typeface="Cursivestandard"/>
                <a:cs typeface="Cursivestandard"/>
              </a:rPr>
              <a:t> </a:t>
            </a:r>
            <a:endParaRPr lang="fr-FR" sz="2400" dirty="0">
              <a:latin typeface="Cursivestandard"/>
              <a:cs typeface="Cursivestandard"/>
            </a:endParaRPr>
          </a:p>
        </p:txBody>
      </p:sp>
      <p:pic>
        <p:nvPicPr>
          <p:cNvPr id="44" name="Image 43"/>
          <p:cNvPicPr>
            <a:picLocks noChangeAspect="1"/>
          </p:cNvPicPr>
          <p:nvPr/>
        </p:nvPicPr>
        <p:blipFill rotWithShape="1">
          <a:blip r:embed="rId2"/>
          <a:srcRect l="52332" t="59635" r="4001" b="9699"/>
          <a:stretch/>
        </p:blipFill>
        <p:spPr>
          <a:xfrm>
            <a:off x="2190872" y="667482"/>
            <a:ext cx="325510" cy="228600"/>
          </a:xfrm>
          <a:prstGeom prst="rect">
            <a:avLst/>
          </a:prstGeom>
        </p:spPr>
      </p:pic>
      <p:sp>
        <p:nvSpPr>
          <p:cNvPr id="64" name="Rectangle 63"/>
          <p:cNvSpPr/>
          <p:nvPr/>
        </p:nvSpPr>
        <p:spPr>
          <a:xfrm>
            <a:off x="93133" y="728133"/>
            <a:ext cx="1952731" cy="599750"/>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355600">
              <a:tabLst>
                <a:tab pos="355600" algn="l"/>
              </a:tabLst>
            </a:pPr>
            <a:r>
              <a:rPr lang="fr-FR" sz="2400" dirty="0" smtClean="0">
                <a:cs typeface="Cursivestandard"/>
              </a:rPr>
              <a:t>[</a:t>
            </a:r>
            <a:r>
              <a:rPr lang="fr-FR" sz="2400" dirty="0" err="1" smtClean="0">
                <a:cs typeface="Cursivestandard"/>
              </a:rPr>
              <a:t>g</a:t>
            </a:r>
            <a:r>
              <a:rPr lang="fr-FR" sz="2400" dirty="0" err="1">
                <a:cs typeface="Cursivestandard"/>
              </a:rPr>
              <a:t>z</a:t>
            </a:r>
            <a:r>
              <a:rPr lang="fr-FR" sz="2400" dirty="0" smtClean="0">
                <a:cs typeface="Cursivestandard"/>
              </a:rPr>
              <a:t>]</a:t>
            </a:r>
            <a:endParaRPr lang="fr-FR" sz="2400" dirty="0">
              <a:cs typeface="Cursivestandard"/>
            </a:endParaRPr>
          </a:p>
        </p:txBody>
      </p:sp>
      <p:pic>
        <p:nvPicPr>
          <p:cNvPr id="65" name="Image 64"/>
          <p:cNvPicPr>
            <a:picLocks noChangeAspect="1"/>
          </p:cNvPicPr>
          <p:nvPr/>
        </p:nvPicPr>
        <p:blipFill rotWithShape="1">
          <a:blip r:embed="rId2"/>
          <a:srcRect l="9333" t="8667" r="65333" b="57158"/>
          <a:stretch/>
        </p:blipFill>
        <p:spPr>
          <a:xfrm>
            <a:off x="185323" y="833756"/>
            <a:ext cx="285729" cy="385456"/>
          </a:xfrm>
          <a:prstGeom prst="rect">
            <a:avLst/>
          </a:prstGeom>
        </p:spPr>
      </p:pic>
      <p:pic>
        <p:nvPicPr>
          <p:cNvPr id="63" name="Image 62" descr="C:\Users\Catherine\Documents\CP\7 Lecture Pilotis\Gestes BM Pilotis\g.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3231" y="816835"/>
            <a:ext cx="403366" cy="477548"/>
          </a:xfrm>
          <a:prstGeom prst="rect">
            <a:avLst/>
          </a:prstGeom>
          <a:noFill/>
          <a:ln>
            <a:noFill/>
          </a:ln>
        </p:spPr>
      </p:pic>
      <p:pic>
        <p:nvPicPr>
          <p:cNvPr id="57" name="Image 56" descr="C:\Users\Catherine\Documents\CP\7 Lecture Pilotis\Gestes BM Pilotis\z.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60699" y="833756"/>
            <a:ext cx="434134" cy="460627"/>
          </a:xfrm>
          <a:prstGeom prst="rect">
            <a:avLst/>
          </a:prstGeom>
          <a:noFill/>
          <a:ln>
            <a:noFill/>
          </a:ln>
        </p:spPr>
      </p:pic>
      <p:pic>
        <p:nvPicPr>
          <p:cNvPr id="66" name="Image 65" descr="C:\Users\Catherine\Documents\CP\7 Lecture Pilotis\Gestes BM Pilotis\x.PNG"/>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1170991" y="106870"/>
            <a:ext cx="476610" cy="542363"/>
          </a:xfrm>
          <a:prstGeom prst="rect">
            <a:avLst/>
          </a:prstGeom>
          <a:noFill/>
          <a:ln>
            <a:noFill/>
          </a:ln>
        </p:spPr>
      </p:pic>
      <p:pic>
        <p:nvPicPr>
          <p:cNvPr id="67" name="il_fi" descr="MC900389118[1]"/>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5008803" y="102721"/>
            <a:ext cx="627231" cy="5490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 name="Image 1"/>
          <p:cNvPicPr>
            <a:picLocks noChangeAspect="1"/>
          </p:cNvPicPr>
          <p:nvPr/>
        </p:nvPicPr>
        <p:blipFill>
          <a:blip r:embed="rId7"/>
          <a:stretch>
            <a:fillRect/>
          </a:stretch>
        </p:blipFill>
        <p:spPr>
          <a:xfrm>
            <a:off x="4775201" y="896082"/>
            <a:ext cx="609921" cy="321738"/>
          </a:xfrm>
          <a:prstGeom prst="rect">
            <a:avLst/>
          </a:prstGeom>
        </p:spPr>
      </p:pic>
      <p:sp>
        <p:nvSpPr>
          <p:cNvPr id="68" name="Rectangle à coins arrondis 67"/>
          <p:cNvSpPr/>
          <p:nvPr/>
        </p:nvSpPr>
        <p:spPr>
          <a:xfrm>
            <a:off x="80782" y="3784600"/>
            <a:ext cx="3792718" cy="753481"/>
          </a:xfrm>
          <a:prstGeom prst="roundRect">
            <a:avLst/>
          </a:prstGeom>
        </p:spPr>
        <p:style>
          <a:lnRef idx="1">
            <a:schemeClr val="dk1"/>
          </a:lnRef>
          <a:fillRef idx="2">
            <a:schemeClr val="dk1"/>
          </a:fillRef>
          <a:effectRef idx="1">
            <a:schemeClr val="dk1"/>
          </a:effectRef>
          <a:fontRef idx="minor">
            <a:schemeClr val="dk1"/>
          </a:fontRef>
        </p:style>
        <p:txBody>
          <a:bodyPr lIns="0" rtlCol="0" anchor="ctr"/>
          <a:lstStyle/>
          <a:p>
            <a:r>
              <a:rPr lang="fr-FR" dirty="0" smtClean="0">
                <a:latin typeface="Cursivestandard"/>
                <a:cs typeface="Cursivestandard"/>
              </a:rPr>
              <a:t>️️❗️</a:t>
            </a:r>
            <a:endParaRPr lang="fr-FR" dirty="0"/>
          </a:p>
        </p:txBody>
      </p:sp>
      <p:pic>
        <p:nvPicPr>
          <p:cNvPr id="70" name="Image 69" descr="C:\Users\Catherine\Documents\CP\7 Lecture Pilotis\Gestes BM Pilotis\s.PNG"/>
          <p:cNvPicPr>
            <a:picLocks noChangeAspect="1"/>
          </p:cNvPicPr>
          <p:nvPr/>
        </p:nvPicPr>
        <p:blipFill>
          <a:blip r:embed="rId8" cstate="print">
            <a:extLst>
              <a:ext uri="{BEBA8EAE-BF5A-486C-A8C5-ECC9F3942E4B}">
                <a14:imgProps xmlns:a14="http://schemas.microsoft.com/office/drawing/2010/main">
                  <a14:imgLayer r:embed="rId9">
                    <a14:imgEffect>
                      <a14:backgroundRemoval t="962" b="98077" l="1579" r="97895">
                        <a14:foregroundMark x1="50526" y1="87019" x2="50526" y2="87019"/>
                        <a14:foregroundMark x1="30000" y1="90865" x2="30000" y2="90865"/>
                      </a14:backgroundRemoval>
                    </a14:imgEffect>
                  </a14:imgLayer>
                </a14:imgProps>
              </a:ext>
              <a:ext uri="{28A0092B-C50C-407E-A947-70E740481C1C}">
                <a14:useLocalDpi xmlns:a14="http://schemas.microsoft.com/office/drawing/2010/main" val="0"/>
              </a:ext>
            </a:extLst>
          </a:blip>
          <a:srcRect/>
          <a:stretch>
            <a:fillRect/>
          </a:stretch>
        </p:blipFill>
        <p:spPr bwMode="auto">
          <a:xfrm>
            <a:off x="366105" y="3806863"/>
            <a:ext cx="323442" cy="360000"/>
          </a:xfrm>
          <a:prstGeom prst="rect">
            <a:avLst/>
          </a:prstGeom>
          <a:noFill/>
          <a:ln>
            <a:noFill/>
          </a:ln>
        </p:spPr>
      </p:pic>
      <p:pic>
        <p:nvPicPr>
          <p:cNvPr id="58" name="Image 57" descr="C:\Users\Catherine\Documents\CP\7 Lecture Pilotis\Gestes BM Pilotis\z.PNG"/>
          <p:cNvPicPr>
            <a:picLocks noChangeAspect="1"/>
          </p:cNvPicPr>
          <p:nvPr/>
        </p:nvPicPr>
        <p:blipFill>
          <a:blip r:embed="rId10" cstate="print">
            <a:extLst>
              <a:ext uri="{BEBA8EAE-BF5A-486C-A8C5-ECC9F3942E4B}">
                <a14:imgProps xmlns:a14="http://schemas.microsoft.com/office/drawing/2010/main">
                  <a14:imgLayer r:embed="rId11">
                    <a14:imgEffect>
                      <a14:backgroundRemoval t="939" b="99061" l="505" r="100000"/>
                    </a14:imgEffect>
                  </a14:imgLayer>
                </a14:imgProps>
              </a:ext>
              <a:ext uri="{28A0092B-C50C-407E-A947-70E740481C1C}">
                <a14:useLocalDpi xmlns:a14="http://schemas.microsoft.com/office/drawing/2010/main" val="0"/>
              </a:ext>
            </a:extLst>
          </a:blip>
          <a:srcRect/>
          <a:stretch>
            <a:fillRect/>
          </a:stretch>
        </p:blipFill>
        <p:spPr bwMode="auto">
          <a:xfrm>
            <a:off x="355103" y="4178084"/>
            <a:ext cx="342047" cy="359997"/>
          </a:xfrm>
          <a:prstGeom prst="rect">
            <a:avLst/>
          </a:prstGeom>
          <a:noFill/>
          <a:ln>
            <a:noFill/>
          </a:ln>
        </p:spPr>
      </p:pic>
      <p:sp>
        <p:nvSpPr>
          <p:cNvPr id="4" name="ZoneTexte 3"/>
          <p:cNvSpPr txBox="1"/>
          <p:nvPr/>
        </p:nvSpPr>
        <p:spPr>
          <a:xfrm>
            <a:off x="781772" y="3833911"/>
            <a:ext cx="2063486" cy="307777"/>
          </a:xfrm>
          <a:prstGeom prst="rect">
            <a:avLst/>
          </a:prstGeom>
          <a:noFill/>
        </p:spPr>
        <p:txBody>
          <a:bodyPr wrap="none" rtlCol="0">
            <a:spAutoFit/>
          </a:bodyPr>
          <a:lstStyle/>
          <a:p>
            <a:r>
              <a:rPr lang="fr-FR" sz="1400" dirty="0" smtClean="0">
                <a:cs typeface="Cursivestandard"/>
              </a:rPr>
              <a:t>[s] </a:t>
            </a:r>
            <a:r>
              <a:rPr lang="fr-FR" sz="1400" dirty="0">
                <a:cs typeface="Cursivestandard"/>
              </a:rPr>
              <a:t>: </a:t>
            </a:r>
            <a:r>
              <a:rPr lang="fr-FR" sz="1400" dirty="0" smtClean="0">
                <a:latin typeface="Script Ecole 2"/>
                <a:cs typeface="Script Ecole 2"/>
              </a:rPr>
              <a:t>si</a:t>
            </a:r>
            <a:r>
              <a:rPr lang="fr-FR" sz="1400" dirty="0" smtClean="0">
                <a:solidFill>
                  <a:srgbClr val="3366FF"/>
                </a:solidFill>
                <a:latin typeface="Script Ecole 2"/>
                <a:cs typeface="Script Ecole 2"/>
              </a:rPr>
              <a:t>x</a:t>
            </a:r>
            <a:r>
              <a:rPr lang="fr-FR" sz="1400" dirty="0" smtClean="0">
                <a:latin typeface="Script Ecole 2"/>
                <a:cs typeface="Script Ecole 2"/>
              </a:rPr>
              <a:t> • di</a:t>
            </a:r>
            <a:r>
              <a:rPr lang="fr-FR" sz="1400" dirty="0" smtClean="0">
                <a:solidFill>
                  <a:srgbClr val="3366FF"/>
                </a:solidFill>
                <a:latin typeface="Script Ecole 2"/>
                <a:cs typeface="Script Ecole 2"/>
              </a:rPr>
              <a:t>x</a:t>
            </a:r>
            <a:r>
              <a:rPr lang="fr-FR" sz="1400" dirty="0" smtClean="0">
                <a:latin typeface="Script Ecole 2"/>
                <a:cs typeface="Script Ecole 2"/>
              </a:rPr>
              <a:t> • soi</a:t>
            </a:r>
            <a:r>
              <a:rPr lang="fr-FR" sz="1400" dirty="0" smtClean="0">
                <a:solidFill>
                  <a:srgbClr val="3366FF"/>
                </a:solidFill>
                <a:latin typeface="Script Ecole 2"/>
                <a:cs typeface="Script Ecole 2"/>
              </a:rPr>
              <a:t>x</a:t>
            </a:r>
            <a:r>
              <a:rPr lang="fr-FR" sz="1400" dirty="0" smtClean="0">
                <a:latin typeface="Script Ecole 2"/>
                <a:cs typeface="Script Ecole 2"/>
              </a:rPr>
              <a:t>ante</a:t>
            </a:r>
            <a:endParaRPr lang="fr-FR" sz="1400" dirty="0">
              <a:latin typeface="Script Ecole 2"/>
              <a:cs typeface="Script Ecole 2"/>
            </a:endParaRPr>
          </a:p>
        </p:txBody>
      </p:sp>
      <p:sp>
        <p:nvSpPr>
          <p:cNvPr id="71" name="ZoneTexte 70"/>
          <p:cNvSpPr txBox="1"/>
          <p:nvPr/>
        </p:nvSpPr>
        <p:spPr>
          <a:xfrm>
            <a:off x="787407" y="4182945"/>
            <a:ext cx="3158067" cy="307777"/>
          </a:xfrm>
          <a:prstGeom prst="rect">
            <a:avLst/>
          </a:prstGeom>
          <a:noFill/>
        </p:spPr>
        <p:txBody>
          <a:bodyPr wrap="square" rtlCol="0">
            <a:spAutoFit/>
          </a:bodyPr>
          <a:lstStyle/>
          <a:p>
            <a:r>
              <a:rPr lang="fr-FR" sz="1400" dirty="0">
                <a:cs typeface="Cursivestandard"/>
              </a:rPr>
              <a:t>[z</a:t>
            </a:r>
            <a:r>
              <a:rPr lang="fr-FR" sz="1400" dirty="0" smtClean="0">
                <a:cs typeface="Cursivestandard"/>
              </a:rPr>
              <a:t>] : </a:t>
            </a:r>
            <a:r>
              <a:rPr lang="fr-FR" sz="1400" dirty="0" smtClean="0">
                <a:latin typeface="Script Ecole 2"/>
                <a:cs typeface="Script Ecole 2"/>
              </a:rPr>
              <a:t>deu</a:t>
            </a:r>
            <a:r>
              <a:rPr lang="fr-FR" sz="1400" dirty="0" smtClean="0">
                <a:solidFill>
                  <a:srgbClr val="3366FF"/>
                </a:solidFill>
                <a:latin typeface="Script Ecole 2"/>
                <a:cs typeface="Script Ecole 2"/>
              </a:rPr>
              <a:t>x</a:t>
            </a:r>
            <a:r>
              <a:rPr lang="fr-FR" sz="1400" dirty="0" smtClean="0">
                <a:latin typeface="Script Ecole 2"/>
                <a:cs typeface="Script Ecole 2"/>
              </a:rPr>
              <a:t>ième • si</a:t>
            </a:r>
            <a:r>
              <a:rPr lang="fr-FR" sz="1400" dirty="0" smtClean="0">
                <a:solidFill>
                  <a:srgbClr val="3366FF"/>
                </a:solidFill>
                <a:latin typeface="Script Ecole 2"/>
                <a:cs typeface="Script Ecole 2"/>
              </a:rPr>
              <a:t>x</a:t>
            </a:r>
            <a:r>
              <a:rPr lang="fr-FR" sz="1400" dirty="0" smtClean="0">
                <a:latin typeface="Script Ecole 2"/>
                <a:cs typeface="Script Ecole 2"/>
              </a:rPr>
              <a:t>ième  </a:t>
            </a:r>
            <a:r>
              <a:rPr lang="fr-FR" sz="1400" dirty="0">
                <a:latin typeface="Script Ecole 2"/>
                <a:cs typeface="Script Ecole 2"/>
              </a:rPr>
              <a:t>• </a:t>
            </a:r>
            <a:r>
              <a:rPr lang="fr-FR" sz="1400" dirty="0" smtClean="0">
                <a:latin typeface="Script Ecole 2"/>
                <a:cs typeface="Script Ecole 2"/>
              </a:rPr>
              <a:t>di</a:t>
            </a:r>
            <a:r>
              <a:rPr lang="fr-FR" sz="1400" dirty="0" smtClean="0">
                <a:solidFill>
                  <a:srgbClr val="3366FF"/>
                </a:solidFill>
                <a:latin typeface="Script Ecole 2"/>
                <a:cs typeface="Script Ecole 2"/>
              </a:rPr>
              <a:t>x</a:t>
            </a:r>
            <a:r>
              <a:rPr lang="fr-FR" sz="1400" dirty="0" smtClean="0">
                <a:latin typeface="Script Ecole 2"/>
                <a:cs typeface="Script Ecole 2"/>
              </a:rPr>
              <a:t>ième </a:t>
            </a:r>
            <a:endParaRPr lang="fr-FR" sz="1400" dirty="0">
              <a:latin typeface="Script Ecole 2"/>
              <a:cs typeface="Script Ecole 2"/>
            </a:endParaRPr>
          </a:p>
        </p:txBody>
      </p:sp>
      <p:sp>
        <p:nvSpPr>
          <p:cNvPr id="72" name="Rectangle à coins arrondis 71"/>
          <p:cNvSpPr/>
          <p:nvPr/>
        </p:nvSpPr>
        <p:spPr>
          <a:xfrm>
            <a:off x="3949700" y="3784600"/>
            <a:ext cx="2849033" cy="753481"/>
          </a:xfrm>
          <a:prstGeom prst="roundRect">
            <a:avLst/>
          </a:prstGeom>
        </p:spPr>
        <p:style>
          <a:lnRef idx="1">
            <a:schemeClr val="dk1"/>
          </a:lnRef>
          <a:fillRef idx="2">
            <a:schemeClr val="dk1"/>
          </a:fillRef>
          <a:effectRef idx="1">
            <a:schemeClr val="dk1"/>
          </a:effectRef>
          <a:fontRef idx="minor">
            <a:schemeClr val="dk1"/>
          </a:fontRef>
        </p:style>
        <p:txBody>
          <a:bodyPr lIns="0" rtlCol="0" anchor="ctr"/>
          <a:lstStyle/>
          <a:p>
            <a:r>
              <a:rPr lang="fr-FR" dirty="0" smtClean="0">
                <a:latin typeface="Cursivestandard"/>
                <a:cs typeface="Cursivestandard"/>
              </a:rPr>
              <a:t>️❗️</a:t>
            </a:r>
            <a:endParaRPr lang="fr-FR" dirty="0"/>
          </a:p>
        </p:txBody>
      </p:sp>
      <p:pic>
        <p:nvPicPr>
          <p:cNvPr id="73" name="Image 72"/>
          <p:cNvPicPr>
            <a:picLocks noChangeAspect="1"/>
          </p:cNvPicPr>
          <p:nvPr/>
        </p:nvPicPr>
        <p:blipFill rotWithShape="1">
          <a:blip r:embed="rId12">
            <a:extLst>
              <a:ext uri="{BEBA8EAE-BF5A-486C-A8C5-ECC9F3942E4B}">
                <a14:imgProps xmlns:a14="http://schemas.microsoft.com/office/drawing/2010/main">
                  <a14:imgLayer r:embed="rId13">
                    <a14:imgEffect>
                      <a14:backgroundRemoval t="8500" b="42000" l="10000" r="33000">
                        <a14:foregroundMark x1="21500" y1="13000" x2="21500" y2="13000"/>
                      </a14:backgroundRemoval>
                    </a14:imgEffect>
                  </a14:imgLayer>
                </a14:imgProps>
              </a:ext>
            </a:extLst>
          </a:blip>
          <a:srcRect l="9333" t="8667" r="65333" b="57158"/>
          <a:stretch/>
        </p:blipFill>
        <p:spPr>
          <a:xfrm>
            <a:off x="4315219" y="3948960"/>
            <a:ext cx="285729" cy="385456"/>
          </a:xfrm>
          <a:prstGeom prst="rect">
            <a:avLst/>
          </a:prstGeom>
        </p:spPr>
      </p:pic>
      <p:cxnSp>
        <p:nvCxnSpPr>
          <p:cNvPr id="6" name="Connecteur droit 5"/>
          <p:cNvCxnSpPr/>
          <p:nvPr/>
        </p:nvCxnSpPr>
        <p:spPr>
          <a:xfrm>
            <a:off x="4302519" y="3929910"/>
            <a:ext cx="285729" cy="385456"/>
          </a:xfrm>
          <a:prstGeom prst="line">
            <a:avLst/>
          </a:prstGeom>
          <a:ln w="19050" cmpd="sng"/>
        </p:spPr>
        <p:style>
          <a:lnRef idx="1">
            <a:schemeClr val="dk1"/>
          </a:lnRef>
          <a:fillRef idx="0">
            <a:schemeClr val="dk1"/>
          </a:fillRef>
          <a:effectRef idx="0">
            <a:schemeClr val="dk1"/>
          </a:effectRef>
          <a:fontRef idx="minor">
            <a:schemeClr val="tx1"/>
          </a:fontRef>
        </p:style>
      </p:cxnSp>
      <p:sp>
        <p:nvSpPr>
          <p:cNvPr id="74" name="ZoneTexte 73"/>
          <p:cNvSpPr txBox="1"/>
          <p:nvPr/>
        </p:nvSpPr>
        <p:spPr>
          <a:xfrm>
            <a:off x="4706504" y="3789461"/>
            <a:ext cx="2151496" cy="738664"/>
          </a:xfrm>
          <a:prstGeom prst="rect">
            <a:avLst/>
          </a:prstGeom>
          <a:noFill/>
        </p:spPr>
        <p:txBody>
          <a:bodyPr wrap="square" rtlCol="0">
            <a:spAutoFit/>
          </a:bodyPr>
          <a:lstStyle/>
          <a:p>
            <a:r>
              <a:rPr lang="fr-FR" sz="1400" dirty="0" smtClean="0">
                <a:latin typeface="Script Ecole 2"/>
                <a:cs typeface="Script Ecole 2"/>
              </a:rPr>
              <a:t>deu</a:t>
            </a:r>
            <a:r>
              <a:rPr lang="fr-FR" sz="1400" dirty="0" smtClean="0">
                <a:solidFill>
                  <a:schemeClr val="bg1">
                    <a:lumMod val="50000"/>
                  </a:schemeClr>
                </a:solidFill>
                <a:latin typeface="Script Ecole 2"/>
                <a:cs typeface="Script Ecole 2"/>
              </a:rPr>
              <a:t>x</a:t>
            </a:r>
            <a:r>
              <a:rPr lang="fr-FR" sz="1400" dirty="0" smtClean="0">
                <a:latin typeface="Script Ecole 2"/>
                <a:cs typeface="Script Ecole 2"/>
              </a:rPr>
              <a:t> • des chevau</a:t>
            </a:r>
            <a:r>
              <a:rPr lang="fr-FR" sz="1400" dirty="0" smtClean="0">
                <a:solidFill>
                  <a:srgbClr val="7F7F7F"/>
                </a:solidFill>
                <a:latin typeface="Script Ecole 2"/>
                <a:cs typeface="Script Ecole 2"/>
              </a:rPr>
              <a:t>x</a:t>
            </a:r>
            <a:r>
              <a:rPr lang="fr-FR" sz="1400" dirty="0" smtClean="0">
                <a:latin typeface="Script Ecole 2"/>
                <a:cs typeface="Script Ecole 2"/>
              </a:rPr>
              <a:t> des pou</a:t>
            </a:r>
            <a:r>
              <a:rPr lang="fr-FR" sz="1400" dirty="0" smtClean="0">
                <a:solidFill>
                  <a:srgbClr val="7F7F7F"/>
                </a:solidFill>
                <a:latin typeface="Script Ecole 2"/>
                <a:cs typeface="Script Ecole 2"/>
              </a:rPr>
              <a:t>x</a:t>
            </a:r>
            <a:r>
              <a:rPr lang="fr-FR" sz="1400" dirty="0" smtClean="0">
                <a:latin typeface="Script Ecole 2"/>
                <a:cs typeface="Script Ecole 2"/>
              </a:rPr>
              <a:t> • tu veu</a:t>
            </a:r>
            <a:r>
              <a:rPr lang="fr-FR" sz="1400" dirty="0" smtClean="0">
                <a:solidFill>
                  <a:srgbClr val="7F7F7F"/>
                </a:solidFill>
                <a:latin typeface="Script Ecole 2"/>
                <a:cs typeface="Script Ecole 2"/>
              </a:rPr>
              <a:t>x</a:t>
            </a:r>
          </a:p>
          <a:p>
            <a:r>
              <a:rPr lang="fr-FR" sz="1400" dirty="0" smtClean="0">
                <a:latin typeface="Script Ecole 2"/>
                <a:cs typeface="Script Ecole 2"/>
              </a:rPr>
              <a:t>je peu</a:t>
            </a:r>
            <a:r>
              <a:rPr lang="fr-FR" sz="1400" dirty="0" smtClean="0">
                <a:solidFill>
                  <a:srgbClr val="7F7F7F"/>
                </a:solidFill>
                <a:latin typeface="Script Ecole 2"/>
                <a:cs typeface="Script Ecole 2"/>
              </a:rPr>
              <a:t>x</a:t>
            </a:r>
            <a:r>
              <a:rPr lang="fr-FR" sz="1400" dirty="0" smtClean="0">
                <a:latin typeface="Script Ecole 2"/>
                <a:cs typeface="Script Ecole 2"/>
              </a:rPr>
              <a:t> • heureu</a:t>
            </a:r>
            <a:r>
              <a:rPr lang="fr-FR" sz="1400" dirty="0" smtClean="0">
                <a:solidFill>
                  <a:srgbClr val="7F7F7F"/>
                </a:solidFill>
                <a:latin typeface="Script Ecole 2"/>
                <a:cs typeface="Script Ecole 2"/>
              </a:rPr>
              <a:t>x</a:t>
            </a:r>
            <a:endParaRPr lang="fr-FR" sz="1400" dirty="0">
              <a:solidFill>
                <a:srgbClr val="7F7F7F"/>
              </a:solidFill>
              <a:latin typeface="Script Ecole 2"/>
              <a:cs typeface="Script Ecole 2"/>
            </a:endParaRPr>
          </a:p>
        </p:txBody>
      </p:sp>
      <p:sp>
        <p:nvSpPr>
          <p:cNvPr id="75" name="Rectangle 74"/>
          <p:cNvSpPr/>
          <p:nvPr/>
        </p:nvSpPr>
        <p:spPr>
          <a:xfrm>
            <a:off x="93133" y="5333990"/>
            <a:ext cx="1952731" cy="599750"/>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355600">
              <a:tabLst>
                <a:tab pos="355600" algn="l"/>
              </a:tabLst>
            </a:pPr>
            <a:r>
              <a:rPr lang="fr-FR" sz="2400" dirty="0" smtClean="0">
                <a:cs typeface="Cursivestandard"/>
              </a:rPr>
              <a:t>[</a:t>
            </a:r>
            <a:r>
              <a:rPr lang="fr-FR" sz="2400" dirty="0" err="1" smtClean="0">
                <a:cs typeface="Cursivestandard"/>
              </a:rPr>
              <a:t>ks</a:t>
            </a:r>
            <a:r>
              <a:rPr lang="fr-FR" sz="2400" dirty="0" smtClean="0">
                <a:cs typeface="Cursivestandard"/>
              </a:rPr>
              <a:t>]</a:t>
            </a:r>
            <a:endParaRPr lang="fr-FR" sz="2400" dirty="0">
              <a:cs typeface="Cursivestandard"/>
            </a:endParaRPr>
          </a:p>
        </p:txBody>
      </p:sp>
      <p:sp>
        <p:nvSpPr>
          <p:cNvPr id="76" name="Rectangle à coins arrondis 75"/>
          <p:cNvSpPr/>
          <p:nvPr/>
        </p:nvSpPr>
        <p:spPr>
          <a:xfrm>
            <a:off x="4758267" y="5333991"/>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solidFill>
                  <a:schemeClr val="tx1"/>
                </a:solidFill>
              </a:rPr>
              <a:t>bo</a:t>
            </a:r>
            <a:r>
              <a:rPr lang="fr-FR" sz="2400" dirty="0" smtClean="0">
                <a:solidFill>
                  <a:srgbClr val="3366FF"/>
                </a:solidFill>
              </a:rPr>
              <a:t>x</a:t>
            </a:r>
            <a:r>
              <a:rPr lang="fr-FR" sz="2400" dirty="0" smtClean="0">
                <a:solidFill>
                  <a:srgbClr val="000000"/>
                </a:solidFill>
              </a:rPr>
              <a:t>e</a:t>
            </a:r>
            <a:endParaRPr lang="fr-FR" sz="2400" dirty="0">
              <a:solidFill>
                <a:srgbClr val="000000"/>
              </a:solidFill>
            </a:endParaRPr>
          </a:p>
          <a:p>
            <a:pPr algn="r">
              <a:lnSpc>
                <a:spcPct val="70000"/>
              </a:lnSpc>
            </a:pPr>
            <a:r>
              <a:rPr lang="fr-FR" sz="2400" dirty="0" smtClean="0">
                <a:solidFill>
                  <a:srgbClr val="000000"/>
                </a:solidFill>
                <a:latin typeface="Cursivestandard"/>
                <a:cs typeface="Cursivestandard"/>
              </a:rPr>
              <a:t>²bo</a:t>
            </a:r>
            <a:r>
              <a:rPr lang="fr-FR" sz="2400" dirty="0" smtClean="0">
                <a:solidFill>
                  <a:srgbClr val="3366FF"/>
                </a:solidFill>
                <a:latin typeface="Cursivestandard"/>
                <a:cs typeface="Cursivestandard"/>
              </a:rPr>
              <a:t>x</a:t>
            </a:r>
            <a:r>
              <a:rPr lang="fr-FR" sz="2400" dirty="0" smtClean="0">
                <a:solidFill>
                  <a:srgbClr val="000000"/>
                </a:solidFill>
                <a:latin typeface="Cursivestandard"/>
                <a:cs typeface="Cursivestandard"/>
              </a:rPr>
              <a:t>e</a:t>
            </a:r>
            <a:endParaRPr lang="fr-FR" sz="2400" dirty="0">
              <a:solidFill>
                <a:srgbClr val="000000"/>
              </a:solidFill>
              <a:latin typeface="Cursivestandard"/>
              <a:cs typeface="Cursivestandard"/>
            </a:endParaRPr>
          </a:p>
        </p:txBody>
      </p:sp>
      <p:pic>
        <p:nvPicPr>
          <p:cNvPr id="78" name="Image 77"/>
          <p:cNvPicPr>
            <a:picLocks noChangeAspect="1"/>
          </p:cNvPicPr>
          <p:nvPr/>
        </p:nvPicPr>
        <p:blipFill rotWithShape="1">
          <a:blip r:embed="rId2"/>
          <a:srcRect l="9333" t="8667" r="65333" b="57158"/>
          <a:stretch/>
        </p:blipFill>
        <p:spPr>
          <a:xfrm>
            <a:off x="167639" y="5456547"/>
            <a:ext cx="285729" cy="385456"/>
          </a:xfrm>
          <a:prstGeom prst="rect">
            <a:avLst/>
          </a:prstGeom>
        </p:spPr>
      </p:pic>
      <p:pic>
        <p:nvPicPr>
          <p:cNvPr id="79" name="Image 78"/>
          <p:cNvPicPr>
            <a:picLocks noChangeAspect="1"/>
          </p:cNvPicPr>
          <p:nvPr/>
        </p:nvPicPr>
        <p:blipFill rotWithShape="1">
          <a:blip r:embed="rId2"/>
          <a:srcRect l="52332" t="59635" r="4001" b="9699"/>
          <a:stretch/>
        </p:blipFill>
        <p:spPr>
          <a:xfrm>
            <a:off x="2190872" y="5613403"/>
            <a:ext cx="325510" cy="228600"/>
          </a:xfrm>
          <a:prstGeom prst="rect">
            <a:avLst/>
          </a:prstGeom>
        </p:spPr>
      </p:pic>
      <p:pic>
        <p:nvPicPr>
          <p:cNvPr id="80" name="Image 79"/>
          <p:cNvPicPr>
            <a:picLocks noChangeAspect="1"/>
          </p:cNvPicPr>
          <p:nvPr/>
        </p:nvPicPr>
        <p:blipFill rotWithShape="1">
          <a:blip r:embed="rId2"/>
          <a:srcRect l="52332" t="59635" r="4001" b="9699"/>
          <a:stretch/>
        </p:blipFill>
        <p:spPr>
          <a:xfrm>
            <a:off x="2190872" y="6256869"/>
            <a:ext cx="325510" cy="228600"/>
          </a:xfrm>
          <a:prstGeom prst="rect">
            <a:avLst/>
          </a:prstGeom>
        </p:spPr>
      </p:pic>
      <p:sp>
        <p:nvSpPr>
          <p:cNvPr id="81" name="Rectangle 80"/>
          <p:cNvSpPr/>
          <p:nvPr/>
        </p:nvSpPr>
        <p:spPr>
          <a:xfrm>
            <a:off x="2150505" y="5333989"/>
            <a:ext cx="2556000" cy="12742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a:solidFill>
                  <a:srgbClr val="3366FF"/>
                </a:solidFill>
                <a:latin typeface="Script Ecole 2"/>
                <a:cs typeface="Script Ecole 2"/>
              </a:rPr>
              <a:t>X</a:t>
            </a:r>
            <a:r>
              <a:rPr lang="fr-FR" sz="4400" b="1" dirty="0" smtClean="0">
                <a:solidFill>
                  <a:srgbClr val="3366FF"/>
                </a:solidFill>
                <a:latin typeface="Script Ecole 2"/>
                <a:cs typeface="Script Ecole 2"/>
              </a:rPr>
              <a:t> x  </a:t>
            </a:r>
            <a:r>
              <a:rPr lang="fr-FR" sz="4400" b="1" dirty="0" smtClean="0">
                <a:solidFill>
                  <a:srgbClr val="3366FF"/>
                </a:solidFill>
                <a:latin typeface="Cursivestandard"/>
                <a:cs typeface="Cursivestandard"/>
              </a:rPr>
              <a:t>X</a:t>
            </a:r>
            <a:r>
              <a:rPr lang="fr-FR" sz="4400" b="1" dirty="0">
                <a:solidFill>
                  <a:srgbClr val="3366FF"/>
                </a:solidFill>
                <a:latin typeface="Cursivestandard"/>
                <a:cs typeface="Cursivestandard"/>
              </a:rPr>
              <a:t> </a:t>
            </a:r>
            <a:r>
              <a:rPr lang="fr-FR" sz="4400" b="1" dirty="0" smtClean="0">
                <a:solidFill>
                  <a:srgbClr val="3366FF"/>
                </a:solidFill>
                <a:latin typeface="Cursivestandard"/>
                <a:cs typeface="Cursivestandard"/>
              </a:rPr>
              <a:t>x</a:t>
            </a:r>
            <a:endParaRPr lang="fr-FR" sz="4400" b="1" dirty="0" smtClean="0">
              <a:solidFill>
                <a:srgbClr val="3366FF"/>
              </a:solidFill>
            </a:endParaRPr>
          </a:p>
        </p:txBody>
      </p:sp>
      <p:sp>
        <p:nvSpPr>
          <p:cNvPr id="82" name="Rectangle à coins arrondis 81"/>
          <p:cNvSpPr/>
          <p:nvPr/>
        </p:nvSpPr>
        <p:spPr>
          <a:xfrm>
            <a:off x="4758267" y="5994390"/>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rgbClr val="3366FF"/>
                </a:solidFill>
              </a:rPr>
              <a:t>x</a:t>
            </a:r>
            <a:r>
              <a:rPr lang="fr-FR" sz="2400" dirty="0" smtClean="0">
                <a:solidFill>
                  <a:srgbClr val="000000"/>
                </a:solidFill>
              </a:rPr>
              <a:t>ylophone</a:t>
            </a:r>
          </a:p>
          <a:p>
            <a:pPr algn="r">
              <a:lnSpc>
                <a:spcPct val="80000"/>
              </a:lnSpc>
            </a:pPr>
            <a:r>
              <a:rPr lang="fr-FR" sz="2400" dirty="0" smtClean="0">
                <a:solidFill>
                  <a:srgbClr val="3366FF"/>
                </a:solidFill>
                <a:latin typeface="Cursivestandard"/>
                <a:cs typeface="Cursivestandard"/>
              </a:rPr>
              <a:t>x</a:t>
            </a:r>
            <a:r>
              <a:rPr lang="fr-FR" sz="2400" dirty="0" smtClean="0">
                <a:solidFill>
                  <a:srgbClr val="000000"/>
                </a:solidFill>
                <a:latin typeface="Cursivestandard"/>
                <a:cs typeface="Cursivestandard"/>
              </a:rPr>
              <a:t>ylophone</a:t>
            </a:r>
            <a:r>
              <a:rPr lang="fr-FR" sz="2400" dirty="0" smtClean="0">
                <a:solidFill>
                  <a:srgbClr val="008000"/>
                </a:solidFill>
                <a:latin typeface="Cursivestandard"/>
                <a:cs typeface="Cursivestandard"/>
              </a:rPr>
              <a:t> </a:t>
            </a:r>
            <a:endParaRPr lang="fr-FR" sz="2400" dirty="0">
              <a:latin typeface="Cursivestandard"/>
              <a:cs typeface="Cursivestandard"/>
            </a:endParaRPr>
          </a:p>
        </p:txBody>
      </p:sp>
      <p:pic>
        <p:nvPicPr>
          <p:cNvPr id="83" name="Image 82"/>
          <p:cNvPicPr>
            <a:picLocks noChangeAspect="1"/>
          </p:cNvPicPr>
          <p:nvPr/>
        </p:nvPicPr>
        <p:blipFill rotWithShape="1">
          <a:blip r:embed="rId2"/>
          <a:srcRect l="52332" t="59635" r="4001" b="9699"/>
          <a:stretch/>
        </p:blipFill>
        <p:spPr>
          <a:xfrm>
            <a:off x="2190872" y="5933739"/>
            <a:ext cx="325510" cy="228600"/>
          </a:xfrm>
          <a:prstGeom prst="rect">
            <a:avLst/>
          </a:prstGeom>
        </p:spPr>
      </p:pic>
      <p:sp>
        <p:nvSpPr>
          <p:cNvPr id="84" name="Rectangle 83"/>
          <p:cNvSpPr/>
          <p:nvPr/>
        </p:nvSpPr>
        <p:spPr>
          <a:xfrm>
            <a:off x="93133" y="5994390"/>
            <a:ext cx="1952731" cy="599750"/>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355600">
              <a:tabLst>
                <a:tab pos="355600" algn="l"/>
              </a:tabLst>
            </a:pPr>
            <a:r>
              <a:rPr lang="fr-FR" sz="2400" dirty="0" smtClean="0">
                <a:cs typeface="Cursivestandard"/>
              </a:rPr>
              <a:t>[</a:t>
            </a:r>
            <a:r>
              <a:rPr lang="fr-FR" sz="2400" dirty="0" err="1" smtClean="0">
                <a:cs typeface="Cursivestandard"/>
              </a:rPr>
              <a:t>g</a:t>
            </a:r>
            <a:r>
              <a:rPr lang="fr-FR" sz="2400" dirty="0" err="1">
                <a:cs typeface="Cursivestandard"/>
              </a:rPr>
              <a:t>z</a:t>
            </a:r>
            <a:r>
              <a:rPr lang="fr-FR" sz="2400" dirty="0" smtClean="0">
                <a:cs typeface="Cursivestandard"/>
              </a:rPr>
              <a:t>]</a:t>
            </a:r>
            <a:endParaRPr lang="fr-FR" sz="2400" dirty="0">
              <a:cs typeface="Cursivestandard"/>
            </a:endParaRPr>
          </a:p>
        </p:txBody>
      </p:sp>
      <p:pic>
        <p:nvPicPr>
          <p:cNvPr id="85" name="Image 84"/>
          <p:cNvPicPr>
            <a:picLocks noChangeAspect="1"/>
          </p:cNvPicPr>
          <p:nvPr/>
        </p:nvPicPr>
        <p:blipFill rotWithShape="1">
          <a:blip r:embed="rId2"/>
          <a:srcRect l="9333" t="8667" r="65333" b="57158"/>
          <a:stretch/>
        </p:blipFill>
        <p:spPr>
          <a:xfrm>
            <a:off x="185323" y="6100013"/>
            <a:ext cx="285729" cy="385456"/>
          </a:xfrm>
          <a:prstGeom prst="rect">
            <a:avLst/>
          </a:prstGeom>
        </p:spPr>
      </p:pic>
      <p:pic>
        <p:nvPicPr>
          <p:cNvPr id="86" name="Image 85" descr="C:\Users\Catherine\Documents\CP\7 Lecture Pilotis\Gestes BM Pilotis\g.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3231" y="6083092"/>
            <a:ext cx="403366" cy="477548"/>
          </a:xfrm>
          <a:prstGeom prst="rect">
            <a:avLst/>
          </a:prstGeom>
          <a:noFill/>
          <a:ln>
            <a:noFill/>
          </a:ln>
        </p:spPr>
      </p:pic>
      <p:pic>
        <p:nvPicPr>
          <p:cNvPr id="87" name="Image 86" descr="C:\Users\Catherine\Documents\CP\7 Lecture Pilotis\Gestes BM Pilotis\z.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60699" y="6100013"/>
            <a:ext cx="434134" cy="460627"/>
          </a:xfrm>
          <a:prstGeom prst="rect">
            <a:avLst/>
          </a:prstGeom>
          <a:noFill/>
          <a:ln>
            <a:noFill/>
          </a:ln>
        </p:spPr>
      </p:pic>
      <p:pic>
        <p:nvPicPr>
          <p:cNvPr id="88" name="Image 87" descr="C:\Users\Catherine\Documents\CP\7 Lecture Pilotis\Gestes BM Pilotis\x.PNG"/>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1170991" y="5373127"/>
            <a:ext cx="476610" cy="542363"/>
          </a:xfrm>
          <a:prstGeom prst="rect">
            <a:avLst/>
          </a:prstGeom>
          <a:noFill/>
          <a:ln>
            <a:noFill/>
          </a:ln>
        </p:spPr>
      </p:pic>
      <p:pic>
        <p:nvPicPr>
          <p:cNvPr id="89" name="il_fi" descr="MC900389118[1]"/>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5008803" y="5368978"/>
            <a:ext cx="627231" cy="5490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0" name="Image 89"/>
          <p:cNvPicPr>
            <a:picLocks noChangeAspect="1"/>
          </p:cNvPicPr>
          <p:nvPr/>
        </p:nvPicPr>
        <p:blipFill>
          <a:blip r:embed="rId7"/>
          <a:stretch>
            <a:fillRect/>
          </a:stretch>
        </p:blipFill>
        <p:spPr>
          <a:xfrm>
            <a:off x="4775201" y="6162339"/>
            <a:ext cx="609921" cy="321738"/>
          </a:xfrm>
          <a:prstGeom prst="rect">
            <a:avLst/>
          </a:prstGeom>
        </p:spPr>
      </p:pic>
      <p:sp>
        <p:nvSpPr>
          <p:cNvPr id="91" name="Rectangle à coins arrondis 90"/>
          <p:cNvSpPr/>
          <p:nvPr/>
        </p:nvSpPr>
        <p:spPr>
          <a:xfrm>
            <a:off x="80782" y="9050857"/>
            <a:ext cx="3792718" cy="753481"/>
          </a:xfrm>
          <a:prstGeom prst="roundRect">
            <a:avLst/>
          </a:prstGeom>
        </p:spPr>
        <p:style>
          <a:lnRef idx="1">
            <a:schemeClr val="dk1"/>
          </a:lnRef>
          <a:fillRef idx="2">
            <a:schemeClr val="dk1"/>
          </a:fillRef>
          <a:effectRef idx="1">
            <a:schemeClr val="dk1"/>
          </a:effectRef>
          <a:fontRef idx="minor">
            <a:schemeClr val="dk1"/>
          </a:fontRef>
        </p:style>
        <p:txBody>
          <a:bodyPr lIns="0" rtlCol="0" anchor="ctr"/>
          <a:lstStyle/>
          <a:p>
            <a:r>
              <a:rPr lang="fr-FR" dirty="0" smtClean="0">
                <a:latin typeface="Cursivestandard"/>
                <a:cs typeface="Cursivestandard"/>
              </a:rPr>
              <a:t>️️❗️</a:t>
            </a:r>
            <a:endParaRPr lang="fr-FR" dirty="0"/>
          </a:p>
        </p:txBody>
      </p:sp>
      <p:pic>
        <p:nvPicPr>
          <p:cNvPr id="92" name="Image 91" descr="C:\Users\Catherine\Documents\CP\7 Lecture Pilotis\Gestes BM Pilotis\s.PNG"/>
          <p:cNvPicPr>
            <a:picLocks noChangeAspect="1"/>
          </p:cNvPicPr>
          <p:nvPr/>
        </p:nvPicPr>
        <p:blipFill>
          <a:blip r:embed="rId8" cstate="print">
            <a:extLst>
              <a:ext uri="{BEBA8EAE-BF5A-486C-A8C5-ECC9F3942E4B}">
                <a14:imgProps xmlns:a14="http://schemas.microsoft.com/office/drawing/2010/main">
                  <a14:imgLayer r:embed="rId9">
                    <a14:imgEffect>
                      <a14:backgroundRemoval t="962" b="98077" l="1579" r="97895">
                        <a14:foregroundMark x1="50526" y1="87019" x2="50526" y2="87019"/>
                        <a14:foregroundMark x1="30000" y1="90865" x2="30000" y2="90865"/>
                      </a14:backgroundRemoval>
                    </a14:imgEffect>
                  </a14:imgLayer>
                </a14:imgProps>
              </a:ext>
              <a:ext uri="{28A0092B-C50C-407E-A947-70E740481C1C}">
                <a14:useLocalDpi xmlns:a14="http://schemas.microsoft.com/office/drawing/2010/main" val="0"/>
              </a:ext>
            </a:extLst>
          </a:blip>
          <a:srcRect/>
          <a:stretch>
            <a:fillRect/>
          </a:stretch>
        </p:blipFill>
        <p:spPr bwMode="auto">
          <a:xfrm>
            <a:off x="374572" y="9073120"/>
            <a:ext cx="323442" cy="360000"/>
          </a:xfrm>
          <a:prstGeom prst="rect">
            <a:avLst/>
          </a:prstGeom>
          <a:noFill/>
          <a:ln>
            <a:noFill/>
          </a:ln>
        </p:spPr>
      </p:pic>
      <p:pic>
        <p:nvPicPr>
          <p:cNvPr id="93" name="Image 92" descr="C:\Users\Catherine\Documents\CP\7 Lecture Pilotis\Gestes BM Pilotis\z.PNG"/>
          <p:cNvPicPr>
            <a:picLocks noChangeAspect="1"/>
          </p:cNvPicPr>
          <p:nvPr/>
        </p:nvPicPr>
        <p:blipFill>
          <a:blip r:embed="rId10" cstate="print">
            <a:extLst>
              <a:ext uri="{BEBA8EAE-BF5A-486C-A8C5-ECC9F3942E4B}">
                <a14:imgProps xmlns:a14="http://schemas.microsoft.com/office/drawing/2010/main">
                  <a14:imgLayer r:embed="rId14">
                    <a14:imgEffect>
                      <a14:backgroundRemoval t="939" b="99061" l="505" r="100000"/>
                    </a14:imgEffect>
                  </a14:imgLayer>
                </a14:imgProps>
              </a:ext>
              <a:ext uri="{28A0092B-C50C-407E-A947-70E740481C1C}">
                <a14:useLocalDpi xmlns:a14="http://schemas.microsoft.com/office/drawing/2010/main" val="0"/>
              </a:ext>
            </a:extLst>
          </a:blip>
          <a:srcRect/>
          <a:stretch>
            <a:fillRect/>
          </a:stretch>
        </p:blipFill>
        <p:spPr bwMode="auto">
          <a:xfrm>
            <a:off x="363570" y="9444341"/>
            <a:ext cx="342047" cy="359997"/>
          </a:xfrm>
          <a:prstGeom prst="rect">
            <a:avLst/>
          </a:prstGeom>
          <a:noFill/>
          <a:ln>
            <a:noFill/>
          </a:ln>
        </p:spPr>
      </p:pic>
      <p:sp>
        <p:nvSpPr>
          <p:cNvPr id="94" name="ZoneTexte 93"/>
          <p:cNvSpPr txBox="1"/>
          <p:nvPr/>
        </p:nvSpPr>
        <p:spPr>
          <a:xfrm>
            <a:off x="781772" y="9100168"/>
            <a:ext cx="2063486" cy="307777"/>
          </a:xfrm>
          <a:prstGeom prst="rect">
            <a:avLst/>
          </a:prstGeom>
          <a:noFill/>
        </p:spPr>
        <p:txBody>
          <a:bodyPr wrap="none" rtlCol="0">
            <a:spAutoFit/>
          </a:bodyPr>
          <a:lstStyle/>
          <a:p>
            <a:r>
              <a:rPr lang="fr-FR" sz="1400" dirty="0" smtClean="0">
                <a:cs typeface="Cursivestandard"/>
              </a:rPr>
              <a:t>[s] </a:t>
            </a:r>
            <a:r>
              <a:rPr lang="fr-FR" sz="1400" dirty="0">
                <a:cs typeface="Cursivestandard"/>
              </a:rPr>
              <a:t>: </a:t>
            </a:r>
            <a:r>
              <a:rPr lang="fr-FR" sz="1400" dirty="0" smtClean="0">
                <a:latin typeface="Script Ecole 2"/>
                <a:cs typeface="Script Ecole 2"/>
              </a:rPr>
              <a:t>si</a:t>
            </a:r>
            <a:r>
              <a:rPr lang="fr-FR" sz="1400" dirty="0" smtClean="0">
                <a:solidFill>
                  <a:srgbClr val="3366FF"/>
                </a:solidFill>
                <a:latin typeface="Script Ecole 2"/>
                <a:cs typeface="Script Ecole 2"/>
              </a:rPr>
              <a:t>x</a:t>
            </a:r>
            <a:r>
              <a:rPr lang="fr-FR" sz="1400" dirty="0" smtClean="0">
                <a:latin typeface="Script Ecole 2"/>
                <a:cs typeface="Script Ecole 2"/>
              </a:rPr>
              <a:t> • di</a:t>
            </a:r>
            <a:r>
              <a:rPr lang="fr-FR" sz="1400" dirty="0" smtClean="0">
                <a:solidFill>
                  <a:srgbClr val="3366FF"/>
                </a:solidFill>
                <a:latin typeface="Script Ecole 2"/>
                <a:cs typeface="Script Ecole 2"/>
              </a:rPr>
              <a:t>x</a:t>
            </a:r>
            <a:r>
              <a:rPr lang="fr-FR" sz="1400" dirty="0" smtClean="0">
                <a:latin typeface="Script Ecole 2"/>
                <a:cs typeface="Script Ecole 2"/>
              </a:rPr>
              <a:t> • soi</a:t>
            </a:r>
            <a:r>
              <a:rPr lang="fr-FR" sz="1400" dirty="0" smtClean="0">
                <a:solidFill>
                  <a:srgbClr val="3366FF"/>
                </a:solidFill>
                <a:latin typeface="Script Ecole 2"/>
                <a:cs typeface="Script Ecole 2"/>
              </a:rPr>
              <a:t>x</a:t>
            </a:r>
            <a:r>
              <a:rPr lang="fr-FR" sz="1400" dirty="0" smtClean="0">
                <a:latin typeface="Script Ecole 2"/>
                <a:cs typeface="Script Ecole 2"/>
              </a:rPr>
              <a:t>ante</a:t>
            </a:r>
            <a:endParaRPr lang="fr-FR" sz="1400" dirty="0">
              <a:latin typeface="Script Ecole 2"/>
              <a:cs typeface="Script Ecole 2"/>
            </a:endParaRPr>
          </a:p>
        </p:txBody>
      </p:sp>
      <p:sp>
        <p:nvSpPr>
          <p:cNvPr id="95" name="ZoneTexte 94"/>
          <p:cNvSpPr txBox="1"/>
          <p:nvPr/>
        </p:nvSpPr>
        <p:spPr>
          <a:xfrm>
            <a:off x="787407" y="9449202"/>
            <a:ext cx="3158067" cy="307777"/>
          </a:xfrm>
          <a:prstGeom prst="rect">
            <a:avLst/>
          </a:prstGeom>
          <a:noFill/>
        </p:spPr>
        <p:txBody>
          <a:bodyPr wrap="square" rtlCol="0">
            <a:spAutoFit/>
          </a:bodyPr>
          <a:lstStyle/>
          <a:p>
            <a:r>
              <a:rPr lang="fr-FR" sz="1400" dirty="0">
                <a:cs typeface="Cursivestandard"/>
              </a:rPr>
              <a:t>[z</a:t>
            </a:r>
            <a:r>
              <a:rPr lang="fr-FR" sz="1400" dirty="0" smtClean="0">
                <a:cs typeface="Cursivestandard"/>
              </a:rPr>
              <a:t>] : </a:t>
            </a:r>
            <a:r>
              <a:rPr lang="fr-FR" sz="1400" dirty="0" smtClean="0">
                <a:latin typeface="Script Ecole 2"/>
                <a:cs typeface="Script Ecole 2"/>
              </a:rPr>
              <a:t>deu</a:t>
            </a:r>
            <a:r>
              <a:rPr lang="fr-FR" sz="1400" dirty="0" smtClean="0">
                <a:solidFill>
                  <a:srgbClr val="3366FF"/>
                </a:solidFill>
                <a:latin typeface="Script Ecole 2"/>
                <a:cs typeface="Script Ecole 2"/>
              </a:rPr>
              <a:t>x</a:t>
            </a:r>
            <a:r>
              <a:rPr lang="fr-FR" sz="1400" dirty="0" smtClean="0">
                <a:latin typeface="Script Ecole 2"/>
                <a:cs typeface="Script Ecole 2"/>
              </a:rPr>
              <a:t>ième • si</a:t>
            </a:r>
            <a:r>
              <a:rPr lang="fr-FR" sz="1400" dirty="0" smtClean="0">
                <a:solidFill>
                  <a:srgbClr val="3366FF"/>
                </a:solidFill>
                <a:latin typeface="Script Ecole 2"/>
                <a:cs typeface="Script Ecole 2"/>
              </a:rPr>
              <a:t>x</a:t>
            </a:r>
            <a:r>
              <a:rPr lang="fr-FR" sz="1400" dirty="0" smtClean="0">
                <a:latin typeface="Script Ecole 2"/>
                <a:cs typeface="Script Ecole 2"/>
              </a:rPr>
              <a:t>ième  </a:t>
            </a:r>
            <a:r>
              <a:rPr lang="fr-FR" sz="1400" dirty="0">
                <a:latin typeface="Script Ecole 2"/>
                <a:cs typeface="Script Ecole 2"/>
              </a:rPr>
              <a:t>• </a:t>
            </a:r>
            <a:r>
              <a:rPr lang="fr-FR" sz="1400" dirty="0" smtClean="0">
                <a:latin typeface="Script Ecole 2"/>
                <a:cs typeface="Script Ecole 2"/>
              </a:rPr>
              <a:t>di</a:t>
            </a:r>
            <a:r>
              <a:rPr lang="fr-FR" sz="1400" dirty="0" smtClean="0">
                <a:solidFill>
                  <a:srgbClr val="3366FF"/>
                </a:solidFill>
                <a:latin typeface="Script Ecole 2"/>
                <a:cs typeface="Script Ecole 2"/>
              </a:rPr>
              <a:t>x</a:t>
            </a:r>
            <a:r>
              <a:rPr lang="fr-FR" sz="1400" dirty="0" smtClean="0">
                <a:latin typeface="Script Ecole 2"/>
                <a:cs typeface="Script Ecole 2"/>
              </a:rPr>
              <a:t>ième </a:t>
            </a:r>
            <a:endParaRPr lang="fr-FR" sz="1400" dirty="0">
              <a:latin typeface="Script Ecole 2"/>
              <a:cs typeface="Script Ecole 2"/>
            </a:endParaRPr>
          </a:p>
        </p:txBody>
      </p:sp>
      <p:sp>
        <p:nvSpPr>
          <p:cNvPr id="96" name="Rectangle à coins arrondis 95"/>
          <p:cNvSpPr/>
          <p:nvPr/>
        </p:nvSpPr>
        <p:spPr>
          <a:xfrm>
            <a:off x="3949700" y="9050857"/>
            <a:ext cx="2849033" cy="753481"/>
          </a:xfrm>
          <a:prstGeom prst="roundRect">
            <a:avLst/>
          </a:prstGeom>
        </p:spPr>
        <p:style>
          <a:lnRef idx="1">
            <a:schemeClr val="dk1"/>
          </a:lnRef>
          <a:fillRef idx="2">
            <a:schemeClr val="dk1"/>
          </a:fillRef>
          <a:effectRef idx="1">
            <a:schemeClr val="dk1"/>
          </a:effectRef>
          <a:fontRef idx="minor">
            <a:schemeClr val="dk1"/>
          </a:fontRef>
        </p:style>
        <p:txBody>
          <a:bodyPr lIns="0" rtlCol="0" anchor="ctr"/>
          <a:lstStyle/>
          <a:p>
            <a:r>
              <a:rPr lang="fr-FR" dirty="0" smtClean="0">
                <a:latin typeface="Cursivestandard"/>
                <a:cs typeface="Cursivestandard"/>
              </a:rPr>
              <a:t>️❗️</a:t>
            </a:r>
            <a:endParaRPr lang="fr-FR" dirty="0"/>
          </a:p>
        </p:txBody>
      </p:sp>
      <p:pic>
        <p:nvPicPr>
          <p:cNvPr id="97" name="Image 96"/>
          <p:cNvPicPr>
            <a:picLocks noChangeAspect="1"/>
          </p:cNvPicPr>
          <p:nvPr/>
        </p:nvPicPr>
        <p:blipFill rotWithShape="1">
          <a:blip r:embed="rId12">
            <a:extLst>
              <a:ext uri="{BEBA8EAE-BF5A-486C-A8C5-ECC9F3942E4B}">
                <a14:imgProps xmlns:a14="http://schemas.microsoft.com/office/drawing/2010/main">
                  <a14:imgLayer r:embed="rId13">
                    <a14:imgEffect>
                      <a14:backgroundRemoval t="8500" b="42000" l="10000" r="33000">
                        <a14:foregroundMark x1="21500" y1="13000" x2="21500" y2="13000"/>
                      </a14:backgroundRemoval>
                    </a14:imgEffect>
                  </a14:imgLayer>
                </a14:imgProps>
              </a:ext>
            </a:extLst>
          </a:blip>
          <a:srcRect l="9333" t="8667" r="65333" b="57158"/>
          <a:stretch/>
        </p:blipFill>
        <p:spPr>
          <a:xfrm>
            <a:off x="4315219" y="9215217"/>
            <a:ext cx="285729" cy="385456"/>
          </a:xfrm>
          <a:prstGeom prst="rect">
            <a:avLst/>
          </a:prstGeom>
        </p:spPr>
      </p:pic>
      <p:cxnSp>
        <p:nvCxnSpPr>
          <p:cNvPr id="98" name="Connecteur droit 97"/>
          <p:cNvCxnSpPr/>
          <p:nvPr/>
        </p:nvCxnSpPr>
        <p:spPr>
          <a:xfrm>
            <a:off x="4302519" y="9196167"/>
            <a:ext cx="285729" cy="385456"/>
          </a:xfrm>
          <a:prstGeom prst="line">
            <a:avLst/>
          </a:prstGeom>
          <a:ln w="19050" cmpd="sng"/>
        </p:spPr>
        <p:style>
          <a:lnRef idx="1">
            <a:schemeClr val="dk1"/>
          </a:lnRef>
          <a:fillRef idx="0">
            <a:schemeClr val="dk1"/>
          </a:fillRef>
          <a:effectRef idx="0">
            <a:schemeClr val="dk1"/>
          </a:effectRef>
          <a:fontRef idx="minor">
            <a:schemeClr val="tx1"/>
          </a:fontRef>
        </p:style>
      </p:cxnSp>
      <p:sp>
        <p:nvSpPr>
          <p:cNvPr id="99" name="ZoneTexte 98"/>
          <p:cNvSpPr txBox="1"/>
          <p:nvPr/>
        </p:nvSpPr>
        <p:spPr>
          <a:xfrm>
            <a:off x="4706504" y="9055718"/>
            <a:ext cx="2092229" cy="738664"/>
          </a:xfrm>
          <a:prstGeom prst="rect">
            <a:avLst/>
          </a:prstGeom>
          <a:noFill/>
        </p:spPr>
        <p:txBody>
          <a:bodyPr wrap="square" rtlCol="0">
            <a:spAutoFit/>
          </a:bodyPr>
          <a:lstStyle/>
          <a:p>
            <a:r>
              <a:rPr lang="fr-FR" sz="1400" dirty="0" smtClean="0">
                <a:latin typeface="Script Ecole 2"/>
                <a:cs typeface="Script Ecole 2"/>
              </a:rPr>
              <a:t>deu</a:t>
            </a:r>
            <a:r>
              <a:rPr lang="fr-FR" sz="1400" dirty="0" smtClean="0">
                <a:solidFill>
                  <a:schemeClr val="bg1">
                    <a:lumMod val="50000"/>
                  </a:schemeClr>
                </a:solidFill>
                <a:latin typeface="Script Ecole 2"/>
                <a:cs typeface="Script Ecole 2"/>
              </a:rPr>
              <a:t>x</a:t>
            </a:r>
            <a:r>
              <a:rPr lang="fr-FR" sz="1400" dirty="0" smtClean="0">
                <a:latin typeface="Script Ecole 2"/>
                <a:cs typeface="Script Ecole 2"/>
              </a:rPr>
              <a:t> • des chevau</a:t>
            </a:r>
            <a:r>
              <a:rPr lang="fr-FR" sz="1400" dirty="0" smtClean="0">
                <a:solidFill>
                  <a:srgbClr val="7F7F7F"/>
                </a:solidFill>
                <a:latin typeface="Script Ecole 2"/>
                <a:cs typeface="Script Ecole 2"/>
              </a:rPr>
              <a:t>x</a:t>
            </a:r>
            <a:r>
              <a:rPr lang="fr-FR" sz="1400" dirty="0" smtClean="0">
                <a:latin typeface="Script Ecole 2"/>
                <a:cs typeface="Script Ecole 2"/>
              </a:rPr>
              <a:t> des pou</a:t>
            </a:r>
            <a:r>
              <a:rPr lang="fr-FR" sz="1400" dirty="0" smtClean="0">
                <a:solidFill>
                  <a:srgbClr val="7F7F7F"/>
                </a:solidFill>
                <a:latin typeface="Script Ecole 2"/>
                <a:cs typeface="Script Ecole 2"/>
              </a:rPr>
              <a:t>x</a:t>
            </a:r>
            <a:r>
              <a:rPr lang="fr-FR" sz="1400" dirty="0" smtClean="0">
                <a:latin typeface="Script Ecole 2"/>
                <a:cs typeface="Script Ecole 2"/>
              </a:rPr>
              <a:t> • tu veu</a:t>
            </a:r>
            <a:r>
              <a:rPr lang="fr-FR" sz="1400" dirty="0" smtClean="0">
                <a:solidFill>
                  <a:srgbClr val="7F7F7F"/>
                </a:solidFill>
                <a:latin typeface="Script Ecole 2"/>
                <a:cs typeface="Script Ecole 2"/>
              </a:rPr>
              <a:t>x</a:t>
            </a:r>
          </a:p>
          <a:p>
            <a:r>
              <a:rPr lang="fr-FR" sz="1400" dirty="0" smtClean="0">
                <a:latin typeface="Script Ecole 2"/>
                <a:cs typeface="Script Ecole 2"/>
              </a:rPr>
              <a:t>je peu</a:t>
            </a:r>
            <a:r>
              <a:rPr lang="fr-FR" sz="1400" dirty="0" smtClean="0">
                <a:solidFill>
                  <a:srgbClr val="7F7F7F"/>
                </a:solidFill>
                <a:latin typeface="Script Ecole 2"/>
                <a:cs typeface="Script Ecole 2"/>
              </a:rPr>
              <a:t>x</a:t>
            </a:r>
            <a:r>
              <a:rPr lang="fr-FR" sz="1400" dirty="0" smtClean="0">
                <a:latin typeface="Script Ecole 2"/>
                <a:cs typeface="Script Ecole 2"/>
              </a:rPr>
              <a:t> • heureu</a:t>
            </a:r>
            <a:r>
              <a:rPr lang="fr-FR" sz="1400" dirty="0" smtClean="0">
                <a:solidFill>
                  <a:srgbClr val="7F7F7F"/>
                </a:solidFill>
                <a:latin typeface="Script Ecole 2"/>
                <a:cs typeface="Script Ecole 2"/>
              </a:rPr>
              <a:t>x</a:t>
            </a:r>
            <a:endParaRPr lang="fr-FR" sz="1400" dirty="0">
              <a:solidFill>
                <a:srgbClr val="7F7F7F"/>
              </a:solidFill>
              <a:latin typeface="Script Ecole 2"/>
              <a:cs typeface="Script Ecole 2"/>
            </a:endParaRPr>
          </a:p>
        </p:txBody>
      </p:sp>
      <p:pic>
        <p:nvPicPr>
          <p:cNvPr id="54" name="Image 53"/>
          <p:cNvPicPr>
            <a:picLocks noChangeAspect="1"/>
          </p:cNvPicPr>
          <p:nvPr/>
        </p:nvPicPr>
        <p:blipFill rotWithShape="1">
          <a:blip r:embed="rId12">
            <a:extLst>
              <a:ext uri="{BEBA8EAE-BF5A-486C-A8C5-ECC9F3942E4B}">
                <a14:imgProps xmlns:a14="http://schemas.microsoft.com/office/drawing/2010/main">
                  <a14:imgLayer r:embed="rId13">
                    <a14:imgEffect>
                      <a14:backgroundRemoval t="8500" b="42000" l="10000" r="33000">
                        <a14:foregroundMark x1="21500" y1="13000" x2="21500" y2="13000"/>
                      </a14:backgroundRemoval>
                    </a14:imgEffect>
                  </a14:imgLayer>
                </a14:imgProps>
              </a:ext>
            </a:extLst>
          </a:blip>
          <a:srcRect l="9333" t="8667" r="65333" b="57158"/>
          <a:stretch/>
        </p:blipFill>
        <p:spPr>
          <a:xfrm>
            <a:off x="691433" y="3905398"/>
            <a:ext cx="148633" cy="200510"/>
          </a:xfrm>
          <a:prstGeom prst="rect">
            <a:avLst/>
          </a:prstGeom>
        </p:spPr>
      </p:pic>
      <p:pic>
        <p:nvPicPr>
          <p:cNvPr id="55" name="Image 54"/>
          <p:cNvPicPr>
            <a:picLocks noChangeAspect="1"/>
          </p:cNvPicPr>
          <p:nvPr/>
        </p:nvPicPr>
        <p:blipFill rotWithShape="1">
          <a:blip r:embed="rId12">
            <a:extLst>
              <a:ext uri="{BEBA8EAE-BF5A-486C-A8C5-ECC9F3942E4B}">
                <a14:imgProps xmlns:a14="http://schemas.microsoft.com/office/drawing/2010/main">
                  <a14:imgLayer r:embed="rId13">
                    <a14:imgEffect>
                      <a14:backgroundRemoval t="8500" b="42000" l="10000" r="33000">
                        <a14:foregroundMark x1="21500" y1="13000" x2="21500" y2="13000"/>
                      </a14:backgroundRemoval>
                    </a14:imgEffect>
                  </a14:imgLayer>
                </a14:imgProps>
              </a:ext>
            </a:extLst>
          </a:blip>
          <a:srcRect l="9333" t="8667" r="65333" b="57158"/>
          <a:stretch/>
        </p:blipFill>
        <p:spPr>
          <a:xfrm>
            <a:off x="691433" y="4251095"/>
            <a:ext cx="148633" cy="200510"/>
          </a:xfrm>
          <a:prstGeom prst="rect">
            <a:avLst/>
          </a:prstGeom>
        </p:spPr>
      </p:pic>
      <p:graphicFrame>
        <p:nvGraphicFramePr>
          <p:cNvPr id="56" name="Tableau 55"/>
          <p:cNvGraphicFramePr>
            <a:graphicFrameLocks noGrp="1"/>
          </p:cNvGraphicFramePr>
          <p:nvPr>
            <p:extLst>
              <p:ext uri="{D42A27DB-BD31-4B8C-83A1-F6EECF244321}">
                <p14:modId xmlns:p14="http://schemas.microsoft.com/office/powerpoint/2010/main" val="2946601601"/>
              </p:ext>
            </p:extLst>
          </p:nvPr>
        </p:nvGraphicFramePr>
        <p:xfrm>
          <a:off x="93133" y="6675721"/>
          <a:ext cx="6705600" cy="2336648"/>
        </p:xfrm>
        <a:graphic>
          <a:graphicData uri="http://schemas.openxmlformats.org/drawingml/2006/table">
            <a:tbl>
              <a:tblPr firstRow="1" bandRow="1">
                <a:tableStyleId>{5940675A-B579-460E-94D1-54222C63F5DA}</a:tableStyleId>
              </a:tblPr>
              <a:tblGrid>
                <a:gridCol w="1676400"/>
                <a:gridCol w="1676400"/>
                <a:gridCol w="1676400"/>
                <a:gridCol w="1676400"/>
              </a:tblGrid>
              <a:tr h="29944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1437316">
                <a:tc>
                  <a:txBody>
                    <a:bodyPr/>
                    <a:lstStyle/>
                    <a:p>
                      <a:pPr>
                        <a:spcAft>
                          <a:spcPts val="600"/>
                        </a:spcAft>
                      </a:pPr>
                      <a:r>
                        <a:rPr lang="fr-FR" sz="1400" u="none" kern="1200" baseline="0" dirty="0" smtClean="0">
                          <a:solidFill>
                            <a:schemeClr val="tx1"/>
                          </a:solidFill>
                          <a:effectLst/>
                          <a:latin typeface="Script Ecole 2"/>
                          <a:ea typeface="+mn-ea"/>
                          <a:cs typeface="Script Ecole 2"/>
                        </a:rPr>
                        <a:t>un ta</a:t>
                      </a:r>
                      <a:r>
                        <a:rPr lang="fr-FR" sz="1400" u="none" kern="1200" baseline="0" dirty="0" smtClean="0">
                          <a:solidFill>
                            <a:srgbClr val="3366FF"/>
                          </a:solidFill>
                          <a:effectLst/>
                          <a:latin typeface="Script Ecole 2"/>
                          <a:ea typeface="+mn-ea"/>
                          <a:cs typeface="Script Ecole 2"/>
                        </a:rPr>
                        <a:t>x</a:t>
                      </a:r>
                      <a:r>
                        <a:rPr lang="fr-FR" sz="1400" u="none" kern="1200" baseline="0" dirty="0" smtClean="0">
                          <a:solidFill>
                            <a:schemeClr val="tx1"/>
                          </a:solidFill>
                          <a:effectLst/>
                          <a:latin typeface="Script Ecole 2"/>
                          <a:ea typeface="+mn-ea"/>
                          <a:cs typeface="Script Ecole 2"/>
                        </a:rPr>
                        <a:t>i</a:t>
                      </a:r>
                    </a:p>
                    <a:p>
                      <a:pPr>
                        <a:spcAft>
                          <a:spcPts val="600"/>
                        </a:spcAft>
                      </a:pPr>
                      <a:r>
                        <a:rPr lang="fr-FR" sz="1400" u="none" kern="1200" baseline="0" dirty="0" smtClean="0">
                          <a:solidFill>
                            <a:schemeClr val="tx1"/>
                          </a:solidFill>
                          <a:effectLst/>
                          <a:latin typeface="Script Ecole 2"/>
                          <a:ea typeface="+mn-ea"/>
                          <a:cs typeface="Script Ecole 2"/>
                        </a:rPr>
                        <a:t>un bo</a:t>
                      </a:r>
                      <a:r>
                        <a:rPr lang="fr-FR" sz="1400" u="none" kern="1200" baseline="0" dirty="0" smtClean="0">
                          <a:solidFill>
                            <a:srgbClr val="3366FF"/>
                          </a:solidFill>
                          <a:effectLst/>
                          <a:latin typeface="Script Ecole 2"/>
                          <a:ea typeface="+mn-ea"/>
                          <a:cs typeface="Script Ecole 2"/>
                        </a:rPr>
                        <a:t>x</a:t>
                      </a:r>
                      <a:r>
                        <a:rPr lang="fr-FR" sz="1400" u="none" kern="1200" baseline="0" dirty="0" smtClean="0">
                          <a:solidFill>
                            <a:srgbClr val="008000"/>
                          </a:solidFill>
                          <a:effectLst/>
                          <a:latin typeface="Script Ecole 2"/>
                          <a:ea typeface="+mn-ea"/>
                          <a:cs typeface="Script Ecole 2"/>
                        </a:rPr>
                        <a:t>eu</a:t>
                      </a:r>
                      <a:r>
                        <a:rPr lang="fr-FR" sz="1400" u="none" kern="1200" baseline="0" dirty="0" smtClean="0">
                          <a:solidFill>
                            <a:schemeClr val="tx1"/>
                          </a:solidFill>
                          <a:effectLst/>
                          <a:latin typeface="Script Ecole 2"/>
                          <a:ea typeface="+mn-ea"/>
                          <a:cs typeface="Script Ecole 2"/>
                        </a:rPr>
                        <a:t>r</a:t>
                      </a:r>
                    </a:p>
                    <a:p>
                      <a:pPr>
                        <a:spcAft>
                          <a:spcPts val="600"/>
                        </a:spcAft>
                      </a:pPr>
                      <a:r>
                        <a:rPr lang="fr-FR" sz="1400" u="none" kern="1200" baseline="0" dirty="0" smtClean="0">
                          <a:solidFill>
                            <a:schemeClr val="tx1"/>
                          </a:solidFill>
                          <a:effectLst/>
                          <a:latin typeface="Script Ecole 2"/>
                          <a:ea typeface="+mn-ea"/>
                          <a:cs typeface="Script Ecole 2"/>
                        </a:rPr>
                        <a:t>le lu</a:t>
                      </a:r>
                      <a:r>
                        <a:rPr lang="fr-FR" sz="1400" u="none" kern="1200" baseline="0" dirty="0" smtClean="0">
                          <a:solidFill>
                            <a:srgbClr val="3366FF"/>
                          </a:solidFill>
                          <a:effectLst/>
                          <a:latin typeface="Script Ecole 2"/>
                          <a:ea typeface="+mn-ea"/>
                          <a:cs typeface="Script Ecole 2"/>
                        </a:rPr>
                        <a:t>x</a:t>
                      </a:r>
                      <a:r>
                        <a:rPr lang="fr-FR" sz="1400" u="none" kern="1200" baseline="0" dirty="0" smtClean="0">
                          <a:solidFill>
                            <a:schemeClr val="tx1"/>
                          </a:solidFill>
                          <a:effectLst/>
                          <a:latin typeface="Script Ecole 2"/>
                          <a:ea typeface="+mn-ea"/>
                          <a:cs typeface="Script Ecole 2"/>
                        </a:rPr>
                        <a:t>e</a:t>
                      </a:r>
                    </a:p>
                    <a:p>
                      <a:pPr>
                        <a:spcAft>
                          <a:spcPts val="600"/>
                        </a:spcAft>
                      </a:pPr>
                      <a:r>
                        <a:rPr lang="fr-FR" sz="1400" u="none" kern="1200" baseline="0" dirty="0" smtClean="0">
                          <a:solidFill>
                            <a:schemeClr val="tx1"/>
                          </a:solidFill>
                          <a:effectLst/>
                          <a:latin typeface="Script Ecole 2"/>
                          <a:ea typeface="+mn-ea"/>
                          <a:cs typeface="Script Ecole 2"/>
                        </a:rPr>
                        <a:t>il fi</a:t>
                      </a:r>
                      <a:r>
                        <a:rPr lang="fr-FR" sz="1400" u="none" kern="1200" baseline="0" dirty="0" smtClean="0">
                          <a:solidFill>
                            <a:srgbClr val="3366FF"/>
                          </a:solidFill>
                          <a:effectLst/>
                          <a:latin typeface="Script Ecole 2"/>
                          <a:ea typeface="+mn-ea"/>
                          <a:cs typeface="Script Ecole 2"/>
                        </a:rPr>
                        <a:t>x</a:t>
                      </a:r>
                      <a:r>
                        <a:rPr lang="fr-FR" sz="1400" u="none" kern="1200" baseline="0" dirty="0" smtClean="0">
                          <a:solidFill>
                            <a:schemeClr val="tx1"/>
                          </a:solidFill>
                          <a:effectLst/>
                          <a:latin typeface="Script Ecole 2"/>
                          <a:ea typeface="+mn-ea"/>
                          <a:cs typeface="Script Ecole 2"/>
                        </a:rPr>
                        <a:t>e</a:t>
                      </a:r>
                    </a:p>
                    <a:p>
                      <a:pPr>
                        <a:spcAft>
                          <a:spcPts val="600"/>
                        </a:spcAft>
                      </a:pPr>
                      <a:r>
                        <a:rPr lang="fr-FR" sz="1400" u="none" kern="1200" baseline="0" dirty="0" smtClean="0">
                          <a:solidFill>
                            <a:schemeClr val="tx1"/>
                          </a:solidFill>
                          <a:effectLst/>
                          <a:latin typeface="Script Ecole 2"/>
                          <a:ea typeface="+mn-ea"/>
                          <a:cs typeface="Script Ecole 2"/>
                        </a:rPr>
                        <a:t>l’</a:t>
                      </a:r>
                      <a:r>
                        <a:rPr lang="fr-FR" sz="1400" u="none" kern="1200" baseline="0" dirty="0" smtClean="0">
                          <a:solidFill>
                            <a:srgbClr val="008000"/>
                          </a:solidFill>
                          <a:effectLst/>
                          <a:latin typeface="Script Ecole 2"/>
                          <a:ea typeface="+mn-ea"/>
                          <a:cs typeface="Script Ecole 2"/>
                        </a:rPr>
                        <a:t>in</a:t>
                      </a:r>
                      <a:r>
                        <a:rPr lang="fr-FR" sz="1400" u="none" kern="1200" baseline="0" dirty="0" smtClean="0">
                          <a:solidFill>
                            <a:schemeClr val="tx1"/>
                          </a:solidFill>
                          <a:effectLst/>
                          <a:latin typeface="Script Ecole 2"/>
                          <a:ea typeface="+mn-ea"/>
                          <a:cs typeface="Script Ecole 2"/>
                        </a:rPr>
                        <a:t>de</a:t>
                      </a:r>
                      <a:r>
                        <a:rPr lang="fr-FR" sz="1400" u="none" kern="1200" baseline="0" dirty="0" smtClean="0">
                          <a:solidFill>
                            <a:srgbClr val="3366FF"/>
                          </a:solidFill>
                          <a:effectLst/>
                          <a:latin typeface="Script Ecole 2"/>
                          <a:ea typeface="+mn-ea"/>
                          <a:cs typeface="Script Ecole 2"/>
                        </a:rPr>
                        <a:t>x</a:t>
                      </a:r>
                      <a:endParaRPr lang="fr-FR" sz="1400" u="none" kern="1200" dirty="0" smtClean="0">
                        <a:solidFill>
                          <a:srgbClr val="3366F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rgbClr r="0" g="0" b="0"/>
                      </a:solidFill>
                      <a:prstDash val="solid"/>
                      <a:round/>
                      <a:headEnd type="none" w="med" len="med"/>
                      <a:tailEnd type="none" w="med" len="med"/>
                    </a:lnB>
                  </a:tcPr>
                </a:tc>
                <a:tc>
                  <a:txBody>
                    <a:bodyPr/>
                    <a:lstStyle/>
                    <a:p>
                      <a:pPr>
                        <a:spcAft>
                          <a:spcPts val="600"/>
                        </a:spcAft>
                      </a:pPr>
                      <a:r>
                        <a:rPr lang="fr-FR" sz="1400" u="none" kern="1200" dirty="0" smtClean="0">
                          <a:solidFill>
                            <a:schemeClr val="tx1"/>
                          </a:solidFill>
                          <a:effectLst/>
                          <a:latin typeface="Script Ecole 2"/>
                          <a:ea typeface="+mn-ea"/>
                          <a:cs typeface="Script Ecole 2"/>
                        </a:rPr>
                        <a:t>il est ve</a:t>
                      </a:r>
                      <a:r>
                        <a:rPr lang="fr-FR" sz="1400" u="none" kern="1200" dirty="0" smtClean="0">
                          <a:solidFill>
                            <a:srgbClr val="3366FF"/>
                          </a:solidFill>
                          <a:effectLst/>
                          <a:latin typeface="Script Ecole 2"/>
                          <a:ea typeface="+mn-ea"/>
                          <a:cs typeface="Script Ecole 2"/>
                        </a:rPr>
                        <a:t>x</a:t>
                      </a:r>
                      <a:r>
                        <a:rPr lang="fr-FR" sz="1400" u="none" kern="1200" dirty="0" smtClean="0">
                          <a:solidFill>
                            <a:schemeClr val="tx1"/>
                          </a:solidFill>
                          <a:effectLst/>
                          <a:latin typeface="Script Ecole 2"/>
                          <a:ea typeface="+mn-ea"/>
                          <a:cs typeface="Script Ecole 2"/>
                        </a:rPr>
                        <a:t>é</a:t>
                      </a:r>
                    </a:p>
                    <a:p>
                      <a:pPr>
                        <a:spcAft>
                          <a:spcPts val="600"/>
                        </a:spcAft>
                      </a:pPr>
                      <a:r>
                        <a:rPr lang="fr-FR" sz="1400" u="none" kern="1200" dirty="0" smtClean="0">
                          <a:solidFill>
                            <a:schemeClr val="tx1"/>
                          </a:solidFill>
                          <a:effectLst/>
                          <a:latin typeface="Script Ecole 2"/>
                          <a:ea typeface="+mn-ea"/>
                          <a:cs typeface="Script Ecole 2"/>
                        </a:rPr>
                        <a:t>le te</a:t>
                      </a:r>
                      <a:r>
                        <a:rPr lang="fr-FR" sz="1400" u="none" kern="1200" dirty="0" smtClean="0">
                          <a:solidFill>
                            <a:srgbClr val="3366FF"/>
                          </a:solidFill>
                          <a:effectLst/>
                          <a:latin typeface="Script Ecole 2"/>
                          <a:ea typeface="+mn-ea"/>
                          <a:cs typeface="Script Ecole 2"/>
                        </a:rPr>
                        <a:t>x</a:t>
                      </a:r>
                      <a:r>
                        <a:rPr lang="fr-FR" sz="1400" u="none" kern="1200" dirty="0" smtClean="0">
                          <a:solidFill>
                            <a:schemeClr val="tx1"/>
                          </a:solidFill>
                          <a:effectLst/>
                          <a:latin typeface="Script Ecole 2"/>
                          <a:ea typeface="+mn-ea"/>
                          <a:cs typeface="Script Ecole 2"/>
                        </a:rPr>
                        <a:t>te</a:t>
                      </a:r>
                    </a:p>
                    <a:p>
                      <a:pPr>
                        <a:spcAft>
                          <a:spcPts val="600"/>
                        </a:spcAft>
                      </a:pPr>
                      <a:r>
                        <a:rPr lang="fr-FR" sz="1400" u="none" kern="1200" dirty="0" smtClean="0">
                          <a:solidFill>
                            <a:schemeClr val="tx1"/>
                          </a:solidFill>
                          <a:effectLst/>
                          <a:latin typeface="Script Ecole 2"/>
                          <a:ea typeface="+mn-ea"/>
                          <a:cs typeface="Script Ecole 2"/>
                        </a:rPr>
                        <a:t>un réfle</a:t>
                      </a:r>
                      <a:r>
                        <a:rPr lang="fr-FR" sz="1400" u="none" kern="1200" dirty="0" smtClean="0">
                          <a:solidFill>
                            <a:srgbClr val="3366FF"/>
                          </a:solidFill>
                          <a:effectLst/>
                          <a:latin typeface="Script Ecole 2"/>
                          <a:ea typeface="+mn-ea"/>
                          <a:cs typeface="Script Ecole 2"/>
                        </a:rPr>
                        <a:t>x</a:t>
                      </a:r>
                      <a:r>
                        <a:rPr lang="fr-FR" sz="1400" u="none" kern="1200" dirty="0" smtClean="0">
                          <a:solidFill>
                            <a:schemeClr val="tx1"/>
                          </a:solidFill>
                          <a:effectLst/>
                          <a:latin typeface="Script Ecole 2"/>
                          <a:ea typeface="+mn-ea"/>
                          <a:cs typeface="Script Ecole 2"/>
                        </a:rPr>
                        <a:t>e</a:t>
                      </a:r>
                    </a:p>
                    <a:p>
                      <a:pPr>
                        <a:spcAft>
                          <a:spcPts val="600"/>
                        </a:spcAft>
                      </a:pPr>
                      <a:r>
                        <a:rPr lang="fr-FR" sz="1400" u="none" kern="1200" dirty="0" smtClean="0">
                          <a:solidFill>
                            <a:schemeClr val="tx1"/>
                          </a:solidFill>
                          <a:effectLst/>
                          <a:latin typeface="Script Ecole 2"/>
                          <a:ea typeface="+mn-ea"/>
                          <a:cs typeface="Script Ecole 2"/>
                        </a:rPr>
                        <a:t>c’est e</a:t>
                      </a:r>
                      <a:r>
                        <a:rPr lang="fr-FR" sz="1400" u="none" kern="1200" dirty="0" smtClean="0">
                          <a:solidFill>
                            <a:srgbClr val="3366FF"/>
                          </a:solidFill>
                          <a:effectLst/>
                          <a:latin typeface="Script Ecole 2"/>
                          <a:ea typeface="+mn-ea"/>
                          <a:cs typeface="Script Ecole 2"/>
                        </a:rPr>
                        <a:t>xc</a:t>
                      </a:r>
                      <a:r>
                        <a:rPr lang="fr-FR" sz="1400" u="none" kern="1200" dirty="0" smtClean="0">
                          <a:solidFill>
                            <a:schemeClr val="tx1"/>
                          </a:solidFill>
                          <a:effectLst/>
                          <a:latin typeface="Script Ecole 2"/>
                          <a:ea typeface="+mn-ea"/>
                          <a:cs typeface="Script Ecole 2"/>
                        </a:rPr>
                        <a:t>ell</a:t>
                      </a:r>
                      <a:r>
                        <a:rPr lang="fr-FR" sz="1400" u="none" kern="1200" dirty="0" smtClean="0">
                          <a:solidFill>
                            <a:srgbClr val="008000"/>
                          </a:solidFill>
                          <a:effectLst/>
                          <a:latin typeface="Script Ecole 2"/>
                          <a:ea typeface="+mn-ea"/>
                          <a:cs typeface="Script Ecole 2"/>
                        </a:rPr>
                        <a:t>en</a:t>
                      </a:r>
                      <a:r>
                        <a:rPr lang="fr-FR" sz="1400" u="none" kern="1200" dirty="0" smtClean="0">
                          <a:solidFill>
                            <a:srgbClr val="7F7F7F"/>
                          </a:solidFill>
                          <a:effectLst/>
                          <a:latin typeface="Script Ecole 2"/>
                          <a:ea typeface="+mn-ea"/>
                          <a:cs typeface="Script Ecole 2"/>
                        </a:rPr>
                        <a:t>t</a:t>
                      </a:r>
                    </a:p>
                    <a:p>
                      <a:pPr>
                        <a:spcAft>
                          <a:spcPts val="600"/>
                        </a:spcAft>
                      </a:pPr>
                      <a:r>
                        <a:rPr lang="fr-FR" sz="1400" u="none" kern="1200" dirty="0" smtClean="0">
                          <a:solidFill>
                            <a:schemeClr val="tx1"/>
                          </a:solidFill>
                          <a:effectLst/>
                          <a:latin typeface="Script Ecole 2"/>
                          <a:ea typeface="+mn-ea"/>
                          <a:cs typeface="Script Ecole 2"/>
                        </a:rPr>
                        <a:t>c’est e</a:t>
                      </a:r>
                      <a:r>
                        <a:rPr lang="fr-FR" sz="1400" u="none" kern="1200" dirty="0" smtClean="0">
                          <a:solidFill>
                            <a:srgbClr val="3366FF"/>
                          </a:solidFill>
                          <a:effectLst/>
                          <a:latin typeface="Script Ecole 2"/>
                          <a:ea typeface="+mn-ea"/>
                          <a:cs typeface="Script Ecole 2"/>
                        </a:rPr>
                        <a:t>x</a:t>
                      </a:r>
                      <a:r>
                        <a:rPr lang="fr-FR" sz="1400" u="none" kern="1200" dirty="0" smtClean="0">
                          <a:solidFill>
                            <a:schemeClr val="tx1"/>
                          </a:solidFill>
                          <a:effectLst/>
                          <a:latin typeface="Script Ecole 2"/>
                          <a:ea typeface="+mn-ea"/>
                          <a:cs typeface="Script Ecole 2"/>
                        </a:rPr>
                        <a:t>qui</a:t>
                      </a:r>
                      <a:r>
                        <a:rPr lang="fr-FR" sz="1400" u="none" kern="1200" dirty="0" smtClean="0">
                          <a:solidFill>
                            <a:schemeClr val="bg1">
                              <a:lumMod val="50000"/>
                            </a:schemeClr>
                          </a:solidFill>
                          <a:effectLst/>
                          <a:latin typeface="Script Ecole 2"/>
                          <a:ea typeface="+mn-ea"/>
                          <a:cs typeface="Script Ecole 2"/>
                        </a:rPr>
                        <a: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rgbClr r="0" g="0" b="0"/>
                      </a:solidFill>
                      <a:prstDash val="solid"/>
                      <a:round/>
                      <a:headEnd type="none" w="med" len="med"/>
                      <a:tailEnd type="none" w="med" len="med"/>
                    </a:lnB>
                  </a:tcPr>
                </a:tc>
                <a:tc>
                  <a:txBody>
                    <a:bodyPr/>
                    <a:lstStyle/>
                    <a:p>
                      <a:pPr>
                        <a:spcAft>
                          <a:spcPts val="600"/>
                        </a:spcAft>
                      </a:pPr>
                      <a:r>
                        <a:rPr lang="fr-FR" sz="1400" u="none" kern="1200" baseline="0" dirty="0" smtClean="0">
                          <a:solidFill>
                            <a:schemeClr val="tx1"/>
                          </a:solidFill>
                          <a:effectLst/>
                          <a:latin typeface="Script Ecole 2"/>
                          <a:ea typeface="+mn-ea"/>
                          <a:cs typeface="Script Ecole 2"/>
                        </a:rPr>
                        <a:t>une e</a:t>
                      </a:r>
                      <a:r>
                        <a:rPr lang="fr-FR" sz="1400" u="none" kern="1200" baseline="0" dirty="0" smtClean="0">
                          <a:solidFill>
                            <a:srgbClr val="3366FF"/>
                          </a:solidFill>
                          <a:effectLst/>
                          <a:latin typeface="Script Ecole 2"/>
                          <a:ea typeface="+mn-ea"/>
                          <a:cs typeface="Script Ecole 2"/>
                        </a:rPr>
                        <a:t>xc</a:t>
                      </a:r>
                      <a:r>
                        <a:rPr lang="fr-FR" sz="1400" u="none" kern="1200" baseline="0" dirty="0" smtClean="0">
                          <a:solidFill>
                            <a:schemeClr val="tx1"/>
                          </a:solidFill>
                          <a:effectLst/>
                          <a:latin typeface="Script Ecole 2"/>
                          <a:ea typeface="+mn-ea"/>
                          <a:cs typeface="Script Ecole 2"/>
                        </a:rPr>
                        <a:t>use</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e</a:t>
                      </a:r>
                      <a:r>
                        <a:rPr lang="fr-FR" sz="1400" u="none" kern="1200" dirty="0" smtClean="0">
                          <a:solidFill>
                            <a:srgbClr val="3366FF"/>
                          </a:solidFill>
                          <a:effectLst/>
                          <a:latin typeface="Script Ecole 2"/>
                          <a:ea typeface="+mn-ea"/>
                          <a:cs typeface="Script Ecole 2"/>
                        </a:rPr>
                        <a:t>x</a:t>
                      </a:r>
                      <a:r>
                        <a:rPr lang="fr-FR" sz="1400" u="none" kern="1200" dirty="0" smtClean="0">
                          <a:solidFill>
                            <a:schemeClr val="tx1"/>
                          </a:solidFill>
                          <a:effectLst/>
                          <a:latin typeface="Script Ecole 2"/>
                          <a:ea typeface="+mn-ea"/>
                          <a:cs typeface="Script Ecole 2"/>
                        </a:rPr>
                        <a:t>plorat</a:t>
                      </a:r>
                      <a:r>
                        <a:rPr lang="fr-FR" sz="1400" u="none" kern="1200" dirty="0" smtClean="0">
                          <a:solidFill>
                            <a:srgbClr val="008000"/>
                          </a:solidFill>
                          <a:effectLst/>
                          <a:latin typeface="Script Ecole 2"/>
                          <a:ea typeface="+mn-ea"/>
                          <a:cs typeface="Script Ecole 2"/>
                        </a:rPr>
                        <a:t>eu</a:t>
                      </a:r>
                      <a:r>
                        <a:rPr lang="fr-FR" sz="1400" u="none" kern="1200" dirty="0" smtClean="0">
                          <a:solidFill>
                            <a:schemeClr val="tx1"/>
                          </a:solidFill>
                          <a:effectLst/>
                          <a:latin typeface="Script Ecole 2"/>
                          <a:ea typeface="+mn-ea"/>
                          <a:cs typeface="Script Ecole 2"/>
                        </a:rPr>
                        <a:t>r</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elle e</a:t>
                      </a:r>
                      <a:r>
                        <a:rPr lang="fr-FR" sz="1400" u="none" kern="1200" dirty="0" smtClean="0">
                          <a:solidFill>
                            <a:srgbClr val="3366FF"/>
                          </a:solidFill>
                          <a:effectLst/>
                          <a:latin typeface="Script Ecole 2"/>
                          <a:ea typeface="+mn-ea"/>
                          <a:cs typeface="Script Ecole 2"/>
                        </a:rPr>
                        <a:t>x</a:t>
                      </a:r>
                      <a:r>
                        <a:rPr lang="fr-FR" sz="1400" u="none" kern="1200" dirty="0" smtClean="0">
                          <a:solidFill>
                            <a:schemeClr val="tx1"/>
                          </a:solidFill>
                          <a:effectLst/>
                          <a:latin typeface="Script Ecole 2"/>
                          <a:ea typeface="+mn-ea"/>
                          <a:cs typeface="Script Ecole 2"/>
                        </a:rPr>
                        <a:t>plique</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le</a:t>
                      </a:r>
                      <a:r>
                        <a:rPr lang="fr-FR" sz="1400" u="none" kern="1200" baseline="0" dirty="0" smtClean="0">
                          <a:solidFill>
                            <a:schemeClr val="tx1"/>
                          </a:solidFill>
                          <a:effectLst/>
                          <a:latin typeface="Script Ecole 2"/>
                          <a:ea typeface="+mn-ea"/>
                          <a:cs typeface="Script Ecole 2"/>
                        </a:rPr>
                        <a:t> kla</a:t>
                      </a:r>
                      <a:r>
                        <a:rPr lang="fr-FR" sz="1400" u="none" kern="1200" baseline="0" dirty="0" smtClean="0">
                          <a:solidFill>
                            <a:srgbClr val="3366FF"/>
                          </a:solidFill>
                          <a:effectLst/>
                          <a:latin typeface="Script Ecole 2"/>
                          <a:ea typeface="+mn-ea"/>
                          <a:cs typeface="Script Ecole 2"/>
                        </a:rPr>
                        <a:t>x</a:t>
                      </a:r>
                      <a:r>
                        <a:rPr lang="fr-FR" sz="1400" u="none" kern="1200" baseline="0" dirty="0" smtClean="0">
                          <a:solidFill>
                            <a:srgbClr val="008000"/>
                          </a:solidFill>
                          <a:effectLst/>
                          <a:latin typeface="Script Ecole 2"/>
                          <a:ea typeface="+mn-ea"/>
                          <a:cs typeface="Script Ecole 2"/>
                        </a:rPr>
                        <a:t>on</a:t>
                      </a:r>
                      <a:endParaRPr lang="fr-FR" sz="1400" u="none" kern="1200" dirty="0" smtClean="0">
                        <a:solidFill>
                          <a:srgbClr val="008000"/>
                        </a:solidFill>
                        <a:effectLst/>
                        <a:latin typeface="Script Ecole 2"/>
                        <a:ea typeface="+mn-ea"/>
                        <a:cs typeface="Script Ecole 2"/>
                      </a:endParaRPr>
                    </a:p>
                    <a:p>
                      <a:pPr>
                        <a:spcAft>
                          <a:spcPts val="600"/>
                        </a:spcAft>
                      </a:pPr>
                      <a:r>
                        <a:rPr lang="fr-FR" sz="1400" u="none" kern="1200" dirty="0" smtClean="0">
                          <a:solidFill>
                            <a:srgbClr val="000000"/>
                          </a:solidFill>
                          <a:effectLst/>
                          <a:latin typeface="Script Ecole 2"/>
                          <a:ea typeface="+mn-ea"/>
                          <a:cs typeface="Script Ecole 2"/>
                        </a:rPr>
                        <a:t>à l’e</a:t>
                      </a:r>
                      <a:r>
                        <a:rPr lang="fr-FR" sz="1400" u="none" kern="1200" dirty="0" smtClean="0">
                          <a:solidFill>
                            <a:srgbClr val="3366FF"/>
                          </a:solidFill>
                          <a:effectLst/>
                          <a:latin typeface="Script Ecole 2"/>
                          <a:ea typeface="+mn-ea"/>
                          <a:cs typeface="Script Ecole 2"/>
                        </a:rPr>
                        <a:t>x</a:t>
                      </a:r>
                      <a:r>
                        <a:rPr lang="fr-FR" sz="1400" u="none" kern="1200" dirty="0" smtClean="0">
                          <a:solidFill>
                            <a:srgbClr val="000000"/>
                          </a:solidFill>
                          <a:effectLst/>
                          <a:latin typeface="Script Ecole 2"/>
                          <a:ea typeface="+mn-ea"/>
                          <a:cs typeface="Script Ecole 2"/>
                        </a:rPr>
                        <a:t>téri</a:t>
                      </a:r>
                      <a:r>
                        <a:rPr lang="fr-FR" sz="1400" u="none" kern="1200" dirty="0" smtClean="0">
                          <a:solidFill>
                            <a:srgbClr val="008000"/>
                          </a:solidFill>
                          <a:effectLst/>
                          <a:latin typeface="Script Ecole 2"/>
                          <a:ea typeface="+mn-ea"/>
                          <a:cs typeface="Script Ecole 2"/>
                        </a:rPr>
                        <a:t>eu</a:t>
                      </a:r>
                      <a:r>
                        <a:rPr lang="fr-FR" sz="1400" u="none" kern="1200" dirty="0" smtClean="0">
                          <a:solidFill>
                            <a:srgbClr val="000000"/>
                          </a:solidFill>
                          <a:effectLst/>
                          <a:latin typeface="Script Ecole 2"/>
                          <a:ea typeface="+mn-ea"/>
                          <a:cs typeface="Script Ecole 2"/>
                        </a:rPr>
                        <a:t>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rgbClr r="0" g="0" b="0"/>
                      </a:solidFill>
                      <a:prstDash val="solid"/>
                      <a:round/>
                      <a:headEnd type="none" w="med" len="med"/>
                      <a:tailEnd type="none" w="med" len="med"/>
                    </a:lnB>
                  </a:tcPr>
                </a:tc>
                <a:tc>
                  <a:txBody>
                    <a:bodyPr/>
                    <a:lstStyle/>
                    <a:p>
                      <a:pPr>
                        <a:spcAft>
                          <a:spcPts val="600"/>
                        </a:spcAft>
                      </a:pPr>
                      <a:r>
                        <a:rPr lang="fr-FR" sz="1400" u="none" kern="1200" dirty="0" smtClean="0">
                          <a:solidFill>
                            <a:schemeClr val="tx1"/>
                          </a:solidFill>
                          <a:effectLst/>
                          <a:latin typeface="Script Ecole 2"/>
                          <a:ea typeface="+mn-ea"/>
                          <a:cs typeface="Script Ecole 2"/>
                        </a:rPr>
                        <a:t>un e</a:t>
                      </a:r>
                      <a:r>
                        <a:rPr lang="fr-FR" sz="1400" u="none" kern="1200" dirty="0" smtClean="0">
                          <a:solidFill>
                            <a:srgbClr val="3366FF"/>
                          </a:solidFill>
                          <a:effectLst/>
                          <a:latin typeface="Script Ecole 2"/>
                          <a:ea typeface="+mn-ea"/>
                          <a:cs typeface="Script Ecole 2"/>
                        </a:rPr>
                        <a:t>x</a:t>
                      </a:r>
                      <a:r>
                        <a:rPr lang="fr-FR" sz="1400" u="none" kern="1200" dirty="0" smtClean="0">
                          <a:solidFill>
                            <a:schemeClr val="tx1"/>
                          </a:solidFill>
                          <a:effectLst/>
                          <a:latin typeface="Script Ecole 2"/>
                          <a:ea typeface="+mn-ea"/>
                          <a:cs typeface="Script Ecole 2"/>
                        </a:rPr>
                        <a:t>ercice</a:t>
                      </a:r>
                      <a:endParaRPr lang="fr-FR" sz="1400" u="none" kern="1200" dirty="0" smtClean="0">
                        <a:solidFill>
                          <a:srgbClr val="000000"/>
                        </a:solidFill>
                        <a:effectLst/>
                        <a:latin typeface="Script Ecole 2"/>
                        <a:ea typeface="+mn-ea"/>
                        <a:cs typeface="Script Ecole 2"/>
                      </a:endParaRPr>
                    </a:p>
                    <a:p>
                      <a:pPr>
                        <a:spcAft>
                          <a:spcPts val="600"/>
                        </a:spcAft>
                      </a:pPr>
                      <a:r>
                        <a:rPr lang="fr-FR" sz="1400" u="none" kern="1200" dirty="0" smtClean="0">
                          <a:solidFill>
                            <a:srgbClr val="000000"/>
                          </a:solidFill>
                          <a:effectLst/>
                          <a:latin typeface="Script Ecole 2"/>
                          <a:ea typeface="+mn-ea"/>
                          <a:cs typeface="Script Ecole 2"/>
                        </a:rPr>
                        <a:t>c’est e</a:t>
                      </a:r>
                      <a:r>
                        <a:rPr lang="fr-FR" sz="1400" u="none" kern="1200" dirty="0" smtClean="0">
                          <a:solidFill>
                            <a:srgbClr val="3366FF"/>
                          </a:solidFill>
                          <a:effectLst/>
                          <a:latin typeface="Script Ecole 2"/>
                          <a:ea typeface="+mn-ea"/>
                          <a:cs typeface="Script Ecole 2"/>
                        </a:rPr>
                        <a:t>x</a:t>
                      </a:r>
                      <a:r>
                        <a:rPr lang="fr-FR" sz="1400" u="none" kern="1200" dirty="0" smtClean="0">
                          <a:solidFill>
                            <a:srgbClr val="000000"/>
                          </a:solidFill>
                          <a:effectLst/>
                          <a:latin typeface="Script Ecole 2"/>
                          <a:ea typeface="+mn-ea"/>
                          <a:cs typeface="Script Ecole 2"/>
                        </a:rPr>
                        <a:t>act</a:t>
                      </a:r>
                    </a:p>
                    <a:p>
                      <a:pPr>
                        <a:spcAft>
                          <a:spcPts val="600"/>
                        </a:spcAft>
                      </a:pPr>
                      <a:r>
                        <a:rPr lang="fr-FR" sz="1400" u="none" kern="1200" dirty="0" smtClean="0">
                          <a:solidFill>
                            <a:srgbClr val="000000"/>
                          </a:solidFill>
                          <a:effectLst/>
                          <a:latin typeface="Script Ecole 2"/>
                          <a:ea typeface="+mn-ea"/>
                          <a:cs typeface="Script Ecole 2"/>
                        </a:rPr>
                        <a:t>un e</a:t>
                      </a:r>
                      <a:r>
                        <a:rPr lang="fr-FR" sz="1400" u="none" kern="1200" dirty="0" smtClean="0">
                          <a:solidFill>
                            <a:srgbClr val="3366FF"/>
                          </a:solidFill>
                          <a:effectLst/>
                          <a:latin typeface="Script Ecole 2"/>
                          <a:ea typeface="+mn-ea"/>
                          <a:cs typeface="Script Ecole 2"/>
                        </a:rPr>
                        <a:t>x</a:t>
                      </a:r>
                      <a:r>
                        <a:rPr lang="fr-FR" sz="1400" u="none" kern="1200" dirty="0" smtClean="0">
                          <a:solidFill>
                            <a:srgbClr val="008000"/>
                          </a:solidFill>
                          <a:effectLst/>
                          <a:latin typeface="Script Ecole 2"/>
                          <a:ea typeface="+mn-ea"/>
                          <a:cs typeface="Script Ecole 2"/>
                        </a:rPr>
                        <a:t>em</a:t>
                      </a:r>
                      <a:r>
                        <a:rPr lang="fr-FR" sz="1400" u="none" kern="1200" dirty="0" smtClean="0">
                          <a:solidFill>
                            <a:srgbClr val="000000"/>
                          </a:solidFill>
                          <a:effectLst/>
                          <a:latin typeface="Script Ecole 2"/>
                          <a:ea typeface="+mn-ea"/>
                          <a:cs typeface="Script Ecole 2"/>
                        </a:rPr>
                        <a:t>ple</a:t>
                      </a:r>
                    </a:p>
                    <a:p>
                      <a:pPr>
                        <a:spcAft>
                          <a:spcPts val="600"/>
                        </a:spcAft>
                      </a:pPr>
                      <a:r>
                        <a:rPr lang="fr-FR" sz="1400" u="none" kern="1200" dirty="0" smtClean="0">
                          <a:solidFill>
                            <a:srgbClr val="000000"/>
                          </a:solidFill>
                          <a:effectLst/>
                          <a:latin typeface="Script Ecole 2"/>
                          <a:ea typeface="+mn-ea"/>
                          <a:cs typeface="Script Ecole 2"/>
                        </a:rPr>
                        <a:t>il e</a:t>
                      </a:r>
                      <a:r>
                        <a:rPr lang="fr-FR" sz="1400" u="none" kern="1200" dirty="0" smtClean="0">
                          <a:solidFill>
                            <a:srgbClr val="3366FF"/>
                          </a:solidFill>
                          <a:effectLst/>
                          <a:latin typeface="Script Ecole 2"/>
                          <a:ea typeface="+mn-ea"/>
                          <a:cs typeface="Script Ecole 2"/>
                        </a:rPr>
                        <a:t>x</a:t>
                      </a:r>
                      <a:r>
                        <a:rPr lang="fr-FR" sz="1400" u="none" kern="1200" dirty="0" smtClean="0">
                          <a:solidFill>
                            <a:srgbClr val="000000"/>
                          </a:solidFill>
                          <a:effectLst/>
                          <a:latin typeface="Script Ecole 2"/>
                          <a:ea typeface="+mn-ea"/>
                          <a:cs typeface="Script Ecole 2"/>
                        </a:rPr>
                        <a:t>agère</a:t>
                      </a:r>
                      <a:endParaRPr lang="fr-FR" sz="1400" u="none" kern="1200" dirty="0" smtClean="0">
                        <a:solidFill>
                          <a:srgbClr val="A6A6A6"/>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c’est e</a:t>
                      </a:r>
                      <a:r>
                        <a:rPr lang="fr-FR" sz="1400" u="none" kern="1200" dirty="0" smtClean="0">
                          <a:solidFill>
                            <a:srgbClr val="3366FF"/>
                          </a:solidFill>
                          <a:effectLst/>
                          <a:latin typeface="Script Ecole 2"/>
                          <a:ea typeface="+mn-ea"/>
                          <a:cs typeface="Script Ecole 2"/>
                        </a:rPr>
                        <a:t>x</a:t>
                      </a:r>
                      <a:r>
                        <a:rPr lang="fr-FR" sz="1400" u="none" kern="1200" dirty="0" smtClean="0">
                          <a:solidFill>
                            <a:schemeClr val="tx1"/>
                          </a:solidFill>
                          <a:effectLst/>
                          <a:latin typeface="Script Ecole 2"/>
                          <a:ea typeface="+mn-ea"/>
                          <a:cs typeface="Script Ecole 2"/>
                        </a:rPr>
                        <a:t>otique</a:t>
                      </a:r>
                      <a:endParaRPr lang="fr-FR" sz="1400" u="none" kern="1200" dirty="0" smtClean="0">
                        <a:solidFill>
                          <a:srgbClr val="A6A6A6"/>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9525" cap="flat" cmpd="sng" algn="ctr">
                      <a:solidFill>
                        <a:scrgbClr r="0" g="0" b="0"/>
                      </a:solidFill>
                      <a:prstDash val="solid"/>
                      <a:round/>
                      <a:headEnd type="none" w="med" len="med"/>
                      <a:tailEnd type="none" w="med" len="med"/>
                    </a:lnB>
                  </a:tcPr>
                </a:tc>
              </a:tr>
              <a:tr h="568809">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100" u="sng" kern="1200" dirty="0" smtClean="0">
                          <a:solidFill>
                            <a:schemeClr val="tx1"/>
                          </a:solidFill>
                          <a:effectLst/>
                          <a:latin typeface="Cursivestandard"/>
                          <a:ea typeface="+mn-ea"/>
                          <a:cs typeface="Cursivestandard"/>
                        </a:rPr>
                        <a:t>Je ²li$ ²de$</a:t>
                      </a:r>
                      <a:r>
                        <a:rPr lang="fr-FR" sz="1100" u="sng" kern="1200" baseline="0" dirty="0" smtClean="0">
                          <a:solidFill>
                            <a:schemeClr val="tx1"/>
                          </a:solidFill>
                          <a:effectLst/>
                          <a:latin typeface="Cursivestandard"/>
                          <a:ea typeface="+mn-ea"/>
                          <a:cs typeface="Cursivestandard"/>
                        </a:rPr>
                        <a:t> </a:t>
                      </a:r>
                      <a:r>
                        <a:rPr lang="fr-FR" sz="1100" u="sng" kern="1200" dirty="0" smtClean="0">
                          <a:solidFill>
                            <a:schemeClr val="tx1"/>
                          </a:solidFill>
                          <a:effectLst/>
                          <a:latin typeface="Cursivestandard"/>
                          <a:ea typeface="+mn-ea"/>
                          <a:cs typeface="Cursivestandard"/>
                        </a:rPr>
                        <a:t>²</a:t>
                      </a:r>
                      <a:r>
                        <a:rPr lang="fr-FR" sz="1100" u="sng" kern="1200" baseline="0" dirty="0" smtClean="0">
                          <a:solidFill>
                            <a:schemeClr val="tx1"/>
                          </a:solidFill>
                          <a:effectLst/>
                          <a:latin typeface="Cursivestandard"/>
                          <a:ea typeface="+mn-ea"/>
                          <a:cs typeface="Cursivestandard"/>
                        </a:rPr>
                        <a:t>phrase$</a:t>
                      </a:r>
                      <a:r>
                        <a:rPr lang="fr-FR" sz="11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500" kern="1200" dirty="0" smtClean="0">
                          <a:solidFill>
                            <a:schemeClr val="tx1"/>
                          </a:solidFill>
                          <a:effectLst/>
                          <a:latin typeface="Script Ecole 2"/>
                          <a:ea typeface="+mn-ea"/>
                          <a:cs typeface="Script Ecole 2"/>
                        </a:rPr>
                        <a:t>Alix</a:t>
                      </a:r>
                      <a:r>
                        <a:rPr lang="fr-FR" sz="1500" kern="1200" baseline="0" dirty="0" smtClean="0">
                          <a:solidFill>
                            <a:schemeClr val="tx1"/>
                          </a:solidFill>
                          <a:effectLst/>
                          <a:latin typeface="Script Ecole 2"/>
                          <a:ea typeface="+mn-ea"/>
                          <a:cs typeface="Script Ecole 2"/>
                        </a:rPr>
                        <a:t> n’a plu</a:t>
                      </a:r>
                      <a:r>
                        <a:rPr lang="fr-FR" sz="1500" kern="1200" baseline="0" dirty="0" smtClean="0">
                          <a:solidFill>
                            <a:srgbClr val="7F7F7F"/>
                          </a:solidFill>
                          <a:effectLst/>
                          <a:latin typeface="Script Ecole 2"/>
                          <a:ea typeface="+mn-ea"/>
                          <a:cs typeface="Script Ecole 2"/>
                        </a:rPr>
                        <a:t>s</a:t>
                      </a:r>
                      <a:r>
                        <a:rPr lang="fr-FR" sz="1500" kern="1200" baseline="0" dirty="0" smtClean="0">
                          <a:solidFill>
                            <a:schemeClr val="tx1"/>
                          </a:solidFill>
                          <a:effectLst/>
                          <a:latin typeface="Script Ecole 2"/>
                          <a:ea typeface="+mn-ea"/>
                          <a:cs typeface="Script Ecole 2"/>
                        </a:rPr>
                        <a:t> de v</a:t>
                      </a:r>
                      <a:r>
                        <a:rPr lang="fr-FR" sz="1500" kern="1200" baseline="0" dirty="0" smtClean="0">
                          <a:solidFill>
                            <a:srgbClr val="008000"/>
                          </a:solidFill>
                          <a:effectLst/>
                          <a:latin typeface="Script Ecole 2"/>
                          <a:ea typeface="+mn-ea"/>
                          <a:cs typeface="Script Ecole 2"/>
                        </a:rPr>
                        <a:t>oi</a:t>
                      </a:r>
                      <a:r>
                        <a:rPr lang="fr-FR" sz="1500" kern="1200" baseline="0" dirty="0" smtClean="0">
                          <a:solidFill>
                            <a:srgbClr val="7F7F7F"/>
                          </a:solidFill>
                          <a:effectLst/>
                          <a:latin typeface="Script Ecole 2"/>
                          <a:ea typeface="+mn-ea"/>
                          <a:cs typeface="Script Ecole 2"/>
                        </a:rPr>
                        <a:t>x</a:t>
                      </a:r>
                      <a:r>
                        <a:rPr lang="fr-FR" sz="1500" kern="1200" baseline="0" dirty="0" smtClean="0">
                          <a:solidFill>
                            <a:schemeClr val="tx1"/>
                          </a:solidFill>
                          <a:effectLst/>
                          <a:latin typeface="Script Ecole 2"/>
                          <a:ea typeface="+mn-ea"/>
                          <a:cs typeface="Script Ecole 2"/>
                        </a:rPr>
                        <a:t>, elle est malade : elle va ch</a:t>
                      </a:r>
                      <a:r>
                        <a:rPr lang="fr-FR" sz="1500" kern="1200" baseline="0" dirty="0" smtClean="0">
                          <a:solidFill>
                            <a:srgbClr val="008000"/>
                          </a:solidFill>
                          <a:effectLst/>
                          <a:latin typeface="Script Ecole 2"/>
                          <a:ea typeface="+mn-ea"/>
                          <a:cs typeface="Script Ecole 2"/>
                        </a:rPr>
                        <a:t>ez</a:t>
                      </a:r>
                      <a:r>
                        <a:rPr lang="fr-FR" sz="1500" kern="1200" baseline="0" dirty="0" smtClean="0">
                          <a:solidFill>
                            <a:schemeClr val="tx1"/>
                          </a:solidFill>
                          <a:effectLst/>
                          <a:latin typeface="Script Ecole 2"/>
                          <a:ea typeface="+mn-ea"/>
                          <a:cs typeface="Script Ecole 2"/>
                        </a:rPr>
                        <a:t> le doct</a:t>
                      </a:r>
                      <a:r>
                        <a:rPr lang="fr-FR" sz="1500" kern="1200" baseline="0" dirty="0" smtClean="0">
                          <a:solidFill>
                            <a:srgbClr val="008000"/>
                          </a:solidFill>
                          <a:effectLst/>
                          <a:latin typeface="Script Ecole 2"/>
                          <a:ea typeface="+mn-ea"/>
                          <a:cs typeface="Script Ecole 2"/>
                        </a:rPr>
                        <a:t>eu</a:t>
                      </a:r>
                      <a:r>
                        <a:rPr lang="fr-FR" sz="1500" kern="1200" baseline="0" dirty="0" smtClean="0">
                          <a:solidFill>
                            <a:schemeClr val="tx1"/>
                          </a:solidFill>
                          <a:effectLst/>
                          <a:latin typeface="Script Ecole 2"/>
                          <a:ea typeface="+mn-ea"/>
                          <a:cs typeface="Script Ecole 2"/>
                        </a:rPr>
                        <a:t>r </a:t>
                      </a:r>
                      <a:r>
                        <a:rPr lang="fr-FR" sz="1500" kern="1200" baseline="0" dirty="0" smtClean="0">
                          <a:solidFill>
                            <a:srgbClr val="008000"/>
                          </a:solidFill>
                          <a:effectLst/>
                          <a:latin typeface="Script Ecole 2"/>
                          <a:ea typeface="+mn-ea"/>
                          <a:cs typeface="Script Ecole 2"/>
                        </a:rPr>
                        <a:t>en</a:t>
                      </a:r>
                      <a:r>
                        <a:rPr lang="fr-FR" sz="1500" kern="1200" baseline="0" dirty="0" smtClean="0">
                          <a:solidFill>
                            <a:schemeClr val="tx1"/>
                          </a:solidFill>
                          <a:effectLst/>
                          <a:latin typeface="Script Ecole 2"/>
                          <a:ea typeface="+mn-ea"/>
                          <a:cs typeface="Script Ecole 2"/>
                        </a:rPr>
                        <a:t> taxi. </a:t>
                      </a:r>
                      <a:endParaRPr lang="fr-FR" sz="1500" u="none" kern="1200" dirty="0" smtClean="0">
                        <a:solidFill>
                          <a:srgbClr val="008000"/>
                        </a:solidFill>
                        <a:effectLst/>
                        <a:latin typeface="Script Ecole 2"/>
                        <a:ea typeface="+mn-ea"/>
                        <a:cs typeface="Script Ecole 2"/>
                      </a:endParaRPr>
                    </a:p>
                  </a:txBody>
                  <a:tcPr>
                    <a:lnT w="9525" cap="flat" cmpd="sng" algn="ctr">
                      <a:solidFill>
                        <a:scrgbClr r="0" g="0" b="0"/>
                      </a:solidFill>
                      <a:prstDash val="solid"/>
                      <a:round/>
                      <a:headEnd type="none" w="med" len="med"/>
                      <a:tailEnd type="none" w="med" len="med"/>
                    </a:lnT>
                  </a:tcPr>
                </a:tc>
                <a:tc hMerge="1">
                  <a:txBody>
                    <a:bodyPr/>
                    <a:lstStyle/>
                    <a:p>
                      <a:pPr>
                        <a:spcAft>
                          <a:spcPts val="600"/>
                        </a:spcAft>
                      </a:pPr>
                      <a:endParaRPr lang="fr-FR" sz="1400" u="none" kern="1200" dirty="0" smtClean="0">
                        <a:solidFill>
                          <a:srgbClr val="A6A6A6"/>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marL="0" marR="0" indent="0" algn="l" defTabSz="457200" rtl="0" eaLnBrk="1" fontAlgn="auto" latinLnBrk="0" hangingPunct="1">
                        <a:lnSpc>
                          <a:spcPct val="100000"/>
                        </a:lnSpc>
                        <a:spcBef>
                          <a:spcPts val="0"/>
                        </a:spcBef>
                        <a:spcAft>
                          <a:spcPts val="600"/>
                        </a:spcAft>
                        <a:buClrTx/>
                        <a:buSzTx/>
                        <a:buFontTx/>
                        <a:buNone/>
                        <a:tabLst/>
                        <a:defRPr/>
                      </a:pPr>
                      <a:endParaRPr lang="fr-FR" sz="1400" u="none" kern="1200" dirty="0" smtClean="0">
                        <a:solidFill>
                          <a:srgbClr val="008000"/>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a:spcAft>
                          <a:spcPts val="600"/>
                        </a:spcAft>
                      </a:pPr>
                      <a:endParaRPr lang="fr-FR" sz="1400" u="none" kern="1200" baseline="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bl>
          </a:graphicData>
        </a:graphic>
      </p:graphicFrame>
      <p:pic>
        <p:nvPicPr>
          <p:cNvPr id="59" name="Image 58"/>
          <p:cNvPicPr>
            <a:picLocks noChangeAspect="1"/>
          </p:cNvPicPr>
          <p:nvPr/>
        </p:nvPicPr>
        <p:blipFill rotWithShape="1">
          <a:blip r:embed="rId12">
            <a:extLst>
              <a:ext uri="{BEBA8EAE-BF5A-486C-A8C5-ECC9F3942E4B}">
                <a14:imgProps xmlns:a14="http://schemas.microsoft.com/office/drawing/2010/main">
                  <a14:imgLayer r:embed="rId13">
                    <a14:imgEffect>
                      <a14:backgroundRemoval t="8500" b="42000" l="10000" r="33000">
                        <a14:foregroundMark x1="21500" y1="13000" x2="21500" y2="13000"/>
                      </a14:backgroundRemoval>
                    </a14:imgEffect>
                  </a14:imgLayer>
                </a14:imgProps>
              </a:ext>
            </a:extLst>
          </a:blip>
          <a:srcRect l="9333" t="8667" r="65333" b="57158"/>
          <a:stretch/>
        </p:blipFill>
        <p:spPr>
          <a:xfrm>
            <a:off x="713090" y="9171655"/>
            <a:ext cx="148633" cy="200510"/>
          </a:xfrm>
          <a:prstGeom prst="rect">
            <a:avLst/>
          </a:prstGeom>
        </p:spPr>
      </p:pic>
      <p:pic>
        <p:nvPicPr>
          <p:cNvPr id="60" name="Image 59"/>
          <p:cNvPicPr>
            <a:picLocks noChangeAspect="1"/>
          </p:cNvPicPr>
          <p:nvPr/>
        </p:nvPicPr>
        <p:blipFill rotWithShape="1">
          <a:blip r:embed="rId12">
            <a:extLst>
              <a:ext uri="{BEBA8EAE-BF5A-486C-A8C5-ECC9F3942E4B}">
                <a14:imgProps xmlns:a14="http://schemas.microsoft.com/office/drawing/2010/main">
                  <a14:imgLayer r:embed="rId13">
                    <a14:imgEffect>
                      <a14:backgroundRemoval t="8500" b="42000" l="10000" r="33000">
                        <a14:foregroundMark x1="21500" y1="13000" x2="21500" y2="13000"/>
                      </a14:backgroundRemoval>
                    </a14:imgEffect>
                  </a14:imgLayer>
                </a14:imgProps>
              </a:ext>
            </a:extLst>
          </a:blip>
          <a:srcRect l="9333" t="8667" r="65333" b="57158"/>
          <a:stretch/>
        </p:blipFill>
        <p:spPr>
          <a:xfrm>
            <a:off x="713090" y="9517352"/>
            <a:ext cx="148633" cy="200510"/>
          </a:xfrm>
          <a:prstGeom prst="rect">
            <a:avLst/>
          </a:prstGeom>
        </p:spPr>
      </p:pic>
    </p:spTree>
    <p:extLst>
      <p:ext uri="{BB962C8B-B14F-4D97-AF65-F5344CB8AC3E}">
        <p14:creationId xmlns:p14="http://schemas.microsoft.com/office/powerpoint/2010/main" val="4137640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3133" y="67733"/>
            <a:ext cx="1952731" cy="6138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a:t>
            </a:r>
            <a:r>
              <a:rPr lang="fr-FR" sz="2400" dirty="0"/>
              <a:t>f</a:t>
            </a:r>
            <a:r>
              <a:rPr lang="fr-FR" sz="2400" dirty="0" smtClean="0">
                <a:cs typeface="Cursivestandard"/>
              </a:rPr>
              <a:t>]</a:t>
            </a:r>
            <a:endParaRPr lang="fr-FR" sz="2400" dirty="0">
              <a:cs typeface="Cursivestandard"/>
            </a:endParaRPr>
          </a:p>
        </p:txBody>
      </p:sp>
      <p:sp>
        <p:nvSpPr>
          <p:cNvPr id="41" name="Rectangle 40"/>
          <p:cNvSpPr/>
          <p:nvPr/>
        </p:nvSpPr>
        <p:spPr>
          <a:xfrm>
            <a:off x="2150505" y="67732"/>
            <a:ext cx="2556000" cy="948293"/>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smtClean="0">
                <a:solidFill>
                  <a:srgbClr val="008000"/>
                </a:solidFill>
                <a:latin typeface="Script Ecole 2"/>
                <a:cs typeface="Script Ecole 2"/>
              </a:rPr>
              <a:t>ph </a:t>
            </a:r>
            <a:r>
              <a:rPr lang="fr-FR" sz="4400" b="1" dirty="0" smtClean="0">
                <a:solidFill>
                  <a:srgbClr val="008000"/>
                </a:solidFill>
                <a:latin typeface="Cursivestandard"/>
                <a:cs typeface="Cursivestandard"/>
              </a:rPr>
              <a:t> ²ph</a:t>
            </a:r>
            <a:endParaRPr lang="fr-FR" sz="4400" b="1" dirty="0">
              <a:solidFill>
                <a:srgbClr val="008000"/>
              </a:solidFill>
            </a:endParaRPr>
          </a:p>
        </p:txBody>
      </p:sp>
      <p:sp>
        <p:nvSpPr>
          <p:cNvPr id="42" name="Rectangle à coins arrondis 41"/>
          <p:cNvSpPr/>
          <p:nvPr/>
        </p:nvSpPr>
        <p:spPr>
          <a:xfrm>
            <a:off x="4758267" y="67734"/>
            <a:ext cx="2040466" cy="948292"/>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solidFill>
                  <a:srgbClr val="008000"/>
                </a:solidFill>
              </a:rPr>
              <a:t>ph</a:t>
            </a:r>
            <a:r>
              <a:rPr lang="fr-FR" sz="2400" dirty="0" smtClean="0"/>
              <a:t>oque</a:t>
            </a:r>
            <a:endParaRPr lang="fr-FR" sz="2400" dirty="0" smtClean="0">
              <a:solidFill>
                <a:schemeClr val="tx1"/>
              </a:solidFill>
            </a:endParaRPr>
          </a:p>
          <a:p>
            <a:pPr algn="r"/>
            <a:r>
              <a:rPr lang="fr-FR" sz="2400" dirty="0" smtClean="0">
                <a:solidFill>
                  <a:srgbClr val="008000"/>
                </a:solidFill>
                <a:latin typeface="Cursivestandard"/>
                <a:cs typeface="Cursivestandard"/>
              </a:rPr>
              <a:t>²ph</a:t>
            </a:r>
            <a:r>
              <a:rPr lang="fr-FR" sz="2400" dirty="0" smtClean="0">
                <a:solidFill>
                  <a:schemeClr val="tx1"/>
                </a:solidFill>
                <a:latin typeface="Cursivestandard"/>
                <a:cs typeface="Cursivestandard"/>
              </a:rPr>
              <a:t>oque</a:t>
            </a:r>
            <a:endParaRPr lang="fr-FR" sz="2400" dirty="0">
              <a:solidFill>
                <a:srgbClr val="000000"/>
              </a:solidFill>
              <a:latin typeface="Cursivestandard"/>
              <a:cs typeface="Cursivestandard"/>
            </a:endParaRPr>
          </a:p>
        </p:txBody>
      </p:sp>
      <p:pic>
        <p:nvPicPr>
          <p:cNvPr id="52" name="Image 51"/>
          <p:cNvPicPr>
            <a:picLocks noChangeAspect="1"/>
          </p:cNvPicPr>
          <p:nvPr/>
        </p:nvPicPr>
        <p:blipFill rotWithShape="1">
          <a:blip r:embed="rId2"/>
          <a:srcRect l="9333" t="8667" r="65333" b="57158"/>
          <a:stretch/>
        </p:blipFill>
        <p:spPr>
          <a:xfrm>
            <a:off x="167639" y="202979"/>
            <a:ext cx="285729" cy="385456"/>
          </a:xfrm>
          <a:prstGeom prst="rect">
            <a:avLst/>
          </a:prstGeom>
        </p:spPr>
      </p:pic>
      <p:pic>
        <p:nvPicPr>
          <p:cNvPr id="53" name="Image 52"/>
          <p:cNvPicPr>
            <a:picLocks noChangeAspect="1"/>
          </p:cNvPicPr>
          <p:nvPr/>
        </p:nvPicPr>
        <p:blipFill rotWithShape="1">
          <a:blip r:embed="rId2"/>
          <a:srcRect l="52332" t="59635" r="4001" b="9699"/>
          <a:stretch/>
        </p:blipFill>
        <p:spPr>
          <a:xfrm>
            <a:off x="2190872" y="452972"/>
            <a:ext cx="325510" cy="228600"/>
          </a:xfrm>
          <a:prstGeom prst="rect">
            <a:avLst/>
          </a:prstGeom>
        </p:spPr>
      </p:pic>
      <p:graphicFrame>
        <p:nvGraphicFramePr>
          <p:cNvPr id="21" name="Tableau 20"/>
          <p:cNvGraphicFramePr>
            <a:graphicFrameLocks noGrp="1"/>
          </p:cNvGraphicFramePr>
          <p:nvPr>
            <p:extLst>
              <p:ext uri="{D42A27DB-BD31-4B8C-83A1-F6EECF244321}">
                <p14:modId xmlns:p14="http://schemas.microsoft.com/office/powerpoint/2010/main" val="511901160"/>
              </p:ext>
            </p:extLst>
          </p:nvPr>
        </p:nvGraphicFramePr>
        <p:xfrm>
          <a:off x="93133" y="1058341"/>
          <a:ext cx="6705600" cy="3493340"/>
        </p:xfrm>
        <a:graphic>
          <a:graphicData uri="http://schemas.openxmlformats.org/drawingml/2006/table">
            <a:tbl>
              <a:tblPr firstRow="1" bandRow="1">
                <a:tableStyleId>{5940675A-B579-460E-94D1-54222C63F5DA}</a:tableStyleId>
              </a:tblPr>
              <a:tblGrid>
                <a:gridCol w="1676400"/>
                <a:gridCol w="1676400"/>
                <a:gridCol w="1676400"/>
                <a:gridCol w="1676400"/>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m’²entraine ²à ²lire ²le$ ²syllabe$ :</a:t>
                      </a:r>
                    </a:p>
                    <a:p>
                      <a:pPr marL="0" marR="0" indent="0" algn="l" defTabSz="457200" rtl="0" eaLnBrk="1" fontAlgn="auto" latinLnBrk="0" hangingPunct="1">
                        <a:lnSpc>
                          <a:spcPct val="100000"/>
                        </a:lnSpc>
                        <a:spcBef>
                          <a:spcPts val="0"/>
                        </a:spcBef>
                        <a:spcAft>
                          <a:spcPts val="600"/>
                        </a:spcAft>
                        <a:buClrTx/>
                        <a:buSzTx/>
                        <a:buFontTx/>
                        <a:buNone/>
                        <a:tabLst/>
                        <a:defRPr/>
                      </a:pPr>
                      <a:r>
                        <a:rPr lang="fr-FR" sz="1800" kern="1200" baseline="0" dirty="0" err="1" smtClean="0">
                          <a:solidFill>
                            <a:schemeClr val="tx1"/>
                          </a:solidFill>
                          <a:effectLst/>
                          <a:latin typeface="Script Ecole 2"/>
                          <a:ea typeface="+mn-ea"/>
                          <a:cs typeface="Script Ecole 2"/>
                        </a:rPr>
                        <a:t>pha</a:t>
                      </a:r>
                      <a:r>
                        <a:rPr lang="fr-FR" sz="1800" kern="1200" baseline="0" dirty="0" smtClean="0">
                          <a:solidFill>
                            <a:schemeClr val="tx1"/>
                          </a:solidFill>
                          <a:effectLst/>
                          <a:latin typeface="Script Ecole 2"/>
                          <a:ea typeface="+mn-ea"/>
                          <a:cs typeface="Script Ecole 2"/>
                        </a:rPr>
                        <a:t>   phi   </a:t>
                      </a:r>
                      <a:r>
                        <a:rPr lang="fr-FR" sz="1800" kern="1200" baseline="0" dirty="0" err="1" smtClean="0">
                          <a:solidFill>
                            <a:schemeClr val="tx1"/>
                          </a:solidFill>
                          <a:effectLst/>
                          <a:latin typeface="Script Ecole 2"/>
                          <a:ea typeface="+mn-ea"/>
                          <a:cs typeface="Script Ecole 2"/>
                        </a:rPr>
                        <a:t>pho</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phè</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phon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phan</a:t>
                      </a:r>
                      <a:r>
                        <a:rPr lang="fr-FR" sz="1800" kern="1200" baseline="0" dirty="0" smtClean="0">
                          <a:solidFill>
                            <a:schemeClr val="tx1"/>
                          </a:solidFill>
                          <a:effectLst/>
                          <a:latin typeface="Script Ecole 2"/>
                          <a:ea typeface="+mn-ea"/>
                          <a:cs typeface="Script Ecole 2"/>
                        </a:rPr>
                        <a:t>    </a:t>
                      </a:r>
                      <a:r>
                        <a:rPr lang="fr-FR" sz="2000" kern="1200" baseline="0" dirty="0" smtClean="0">
                          <a:solidFill>
                            <a:schemeClr val="tx1"/>
                          </a:solidFill>
                          <a:effectLst/>
                          <a:latin typeface="Cursivestandard"/>
                          <a:ea typeface="+mn-ea"/>
                          <a:cs typeface="Cursivestandard"/>
                        </a:rPr>
                        <a:t>²pheu  ²phu  ²phen  ²phar </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le phare</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la</a:t>
                      </a:r>
                      <a:r>
                        <a:rPr lang="fr-FR" sz="1400" u="none" kern="1200" baseline="0" dirty="0" smtClean="0">
                          <a:solidFill>
                            <a:schemeClr val="tx1"/>
                          </a:solidFill>
                          <a:effectLst/>
                          <a:latin typeface="Script Ecole 2"/>
                          <a:ea typeface="+mn-ea"/>
                          <a:cs typeface="Script Ecole 2"/>
                        </a:rPr>
                        <a:t> photo</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photographe</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je photographie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a:t>
                      </a:r>
                      <a:r>
                        <a:rPr lang="fr-FR" sz="1400" u="none" kern="1200" baseline="0" dirty="0" smtClean="0">
                          <a:solidFill>
                            <a:schemeClr val="tx1"/>
                          </a:solidFill>
                          <a:effectLst/>
                          <a:latin typeface="Script Ecole 2"/>
                          <a:ea typeface="+mn-ea"/>
                          <a:cs typeface="Script Ecole 2"/>
                        </a:rPr>
                        <a:t> photocopie</a:t>
                      </a:r>
                      <a:endParaRPr lang="fr-FR" sz="1400" u="none" kern="1200" dirty="0" smtClean="0">
                        <a:solidFill>
                          <a:srgbClr val="7F7F7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le téléphone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il</a:t>
                      </a:r>
                      <a:r>
                        <a:rPr lang="fr-FR" sz="1400" u="none" kern="1200" baseline="0" dirty="0" smtClean="0">
                          <a:solidFill>
                            <a:schemeClr val="tx1"/>
                          </a:solidFill>
                          <a:effectLst/>
                          <a:latin typeface="Script Ecole 2"/>
                          <a:ea typeface="+mn-ea"/>
                          <a:cs typeface="Script Ecole 2"/>
                        </a:rPr>
                        <a:t> a</a:t>
                      </a:r>
                      <a:r>
                        <a:rPr lang="fr-FR" sz="1400" u="none" kern="1200" dirty="0" smtClean="0">
                          <a:solidFill>
                            <a:schemeClr val="tx1"/>
                          </a:solidFill>
                          <a:effectLst/>
                          <a:latin typeface="Script Ecole 2"/>
                          <a:ea typeface="+mn-ea"/>
                          <a:cs typeface="Script Ecole 2"/>
                        </a:rPr>
                        <a:t> téléphoné</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a:t>
                      </a:r>
                      <a:r>
                        <a:rPr lang="fr-FR" sz="1400" u="none" kern="1200" baseline="0" dirty="0" smtClean="0">
                          <a:solidFill>
                            <a:schemeClr val="tx1"/>
                          </a:solidFill>
                          <a:effectLst/>
                          <a:latin typeface="Script Ecole 2"/>
                          <a:ea typeface="+mn-ea"/>
                          <a:cs typeface="Script Ecole 2"/>
                        </a:rPr>
                        <a:t> catastrophe</a:t>
                      </a:r>
                    </a:p>
                    <a:p>
                      <a:pPr>
                        <a:spcAft>
                          <a:spcPts val="600"/>
                        </a:spcAft>
                      </a:pPr>
                      <a:r>
                        <a:rPr lang="fr-FR" sz="1400" u="none" kern="1200" baseline="0" dirty="0" smtClean="0">
                          <a:solidFill>
                            <a:schemeClr val="tx1"/>
                          </a:solidFill>
                          <a:effectLst/>
                          <a:latin typeface="Script Ecole 2"/>
                          <a:ea typeface="+mn-ea"/>
                          <a:cs typeface="Script Ecole 2"/>
                        </a:rPr>
                        <a:t>l’orthographe</a:t>
                      </a:r>
                    </a:p>
                    <a:p>
                      <a:pPr>
                        <a:spcAft>
                          <a:spcPts val="600"/>
                        </a:spcAft>
                      </a:pPr>
                      <a:r>
                        <a:rPr lang="fr-FR" sz="1400" u="none" kern="1200" baseline="0" dirty="0" smtClean="0">
                          <a:solidFill>
                            <a:schemeClr val="tx1"/>
                          </a:solidFill>
                          <a:effectLst/>
                          <a:latin typeface="Script Ecole 2"/>
                          <a:ea typeface="+mn-ea"/>
                          <a:cs typeface="Script Ecole 2"/>
                        </a:rPr>
                        <a:t>un phasme</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éléphant</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dauphin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 phrase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la pharmacie</a:t>
                      </a:r>
                      <a:endParaRPr lang="fr-FR" sz="1400" u="none" kern="1200" dirty="0" smtClean="0">
                        <a:solidFill>
                          <a:srgbClr val="A6A6A6"/>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la phonologie</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 saxophone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a:t>
                      </a:r>
                      <a:r>
                        <a:rPr lang="fr-FR" sz="1400" u="none" kern="1200" baseline="0" dirty="0" smtClean="0">
                          <a:solidFill>
                            <a:schemeClr val="tx1"/>
                          </a:solidFill>
                          <a:effectLst/>
                          <a:latin typeface="Script Ecole 2"/>
                          <a:ea typeface="+mn-ea"/>
                          <a:cs typeface="Script Ecole 2"/>
                        </a:rPr>
                        <a:t> xylophone</a:t>
                      </a:r>
                      <a:endParaRPr lang="fr-FR" sz="1400" u="none" kern="1200" baseline="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métamorphose</a:t>
                      </a:r>
                      <a:endParaRPr lang="fr-FR" sz="1400" u="none" kern="1200" baseline="0" dirty="0" smtClean="0">
                        <a:solidFill>
                          <a:srgbClr val="7F7F7F"/>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l’alphabet</a:t>
                      </a:r>
                    </a:p>
                    <a:p>
                      <a:pPr>
                        <a:spcAft>
                          <a:spcPts val="600"/>
                        </a:spcAft>
                      </a:pPr>
                      <a:r>
                        <a:rPr lang="fr-FR" sz="1400" u="none" kern="1200" dirty="0" smtClean="0">
                          <a:solidFill>
                            <a:schemeClr val="tx1"/>
                          </a:solidFill>
                          <a:effectLst/>
                          <a:latin typeface="Script Ecole 2"/>
                          <a:ea typeface="+mn-ea"/>
                          <a:cs typeface="Script Ecole 2"/>
                        </a:rPr>
                        <a:t>Sophie</a:t>
                      </a:r>
                      <a:endParaRPr lang="fr-FR" sz="1400" u="none" kern="1200" dirty="0" smtClean="0">
                        <a:solidFill>
                          <a:srgbClr val="A6A6A6"/>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800" kern="1200" dirty="0" smtClean="0">
                          <a:solidFill>
                            <a:schemeClr val="tx1"/>
                          </a:solidFill>
                          <a:effectLst/>
                          <a:latin typeface="Script Ecole 2"/>
                          <a:ea typeface="+mn-ea"/>
                          <a:cs typeface="Script Ecole 2"/>
                        </a:rPr>
                        <a:t>Sophie</a:t>
                      </a:r>
                      <a:r>
                        <a:rPr lang="fr-FR" sz="1800" kern="1200" baseline="0" dirty="0" smtClean="0">
                          <a:solidFill>
                            <a:schemeClr val="tx1"/>
                          </a:solidFill>
                          <a:effectLst/>
                          <a:latin typeface="Script Ecole 2"/>
                          <a:ea typeface="+mn-ea"/>
                          <a:cs typeface="Script Ecole 2"/>
                        </a:rPr>
                        <a:t> adore l’orthographe et la géographie. Elle écrit l’alphabet sur la photocopie et des phrases sur son cahier. </a:t>
                      </a:r>
                      <a:endParaRPr lang="fr-FR" sz="1600" u="none" kern="1200" dirty="0" smtClean="0">
                        <a:solidFill>
                          <a:schemeClr val="tx1"/>
                        </a:solidFill>
                        <a:effectLst/>
                        <a:latin typeface="Script Ecole 2"/>
                        <a:ea typeface="+mn-ea"/>
                        <a:cs typeface="Script Ecole 2"/>
                      </a:endParaRPr>
                    </a:p>
                  </a:txBody>
                  <a:tcPr marL="72000" marR="72000"/>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
        <p:nvSpPr>
          <p:cNvPr id="18" name="Rectangle 17"/>
          <p:cNvSpPr/>
          <p:nvPr/>
        </p:nvSpPr>
        <p:spPr>
          <a:xfrm>
            <a:off x="93133" y="723905"/>
            <a:ext cx="1952731" cy="292121"/>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tabLst>
                <a:tab pos="0" algn="l"/>
              </a:tabLst>
            </a:pPr>
            <a:r>
              <a:rPr lang="fr-FR" sz="1400" i="1" dirty="0" smtClean="0">
                <a:solidFill>
                  <a:schemeClr val="bg1">
                    <a:lumMod val="50000"/>
                  </a:schemeClr>
                </a:solidFill>
                <a:cs typeface="Cursivestandard"/>
              </a:rPr>
              <a:t>Rappel  :</a:t>
            </a:r>
            <a:r>
              <a:rPr lang="fr-FR" sz="1400" dirty="0" smtClean="0">
                <a:solidFill>
                  <a:srgbClr val="000000"/>
                </a:solidFill>
                <a:cs typeface="Cursivestandard"/>
              </a:rPr>
              <a:t>	 </a:t>
            </a:r>
            <a:r>
              <a:rPr lang="fr-FR" sz="1400" dirty="0" smtClean="0">
                <a:solidFill>
                  <a:srgbClr val="3366FF"/>
                </a:solidFill>
                <a:cs typeface="Cursivestandard"/>
              </a:rPr>
              <a:t>   F  f </a:t>
            </a:r>
            <a:r>
              <a:rPr lang="fr-FR" sz="1400" dirty="0" smtClean="0">
                <a:solidFill>
                  <a:srgbClr val="3366FF"/>
                </a:solidFill>
                <a:latin typeface="Cursivestandard"/>
                <a:cs typeface="Cursivestandard"/>
              </a:rPr>
              <a:t> F  ²f </a:t>
            </a:r>
            <a:endParaRPr lang="fr-FR" sz="1400" dirty="0">
              <a:solidFill>
                <a:srgbClr val="3366FF"/>
              </a:solidFill>
              <a:latin typeface="Cursivestandard"/>
              <a:cs typeface="Cursivestandard"/>
            </a:endParaRPr>
          </a:p>
        </p:txBody>
      </p:sp>
      <p:pic>
        <p:nvPicPr>
          <p:cNvPr id="19" name="Image 18"/>
          <p:cNvPicPr>
            <a:picLocks noChangeAspect="1"/>
          </p:cNvPicPr>
          <p:nvPr/>
        </p:nvPicPr>
        <p:blipFill rotWithShape="1">
          <a:blip r:embed="rId3">
            <a:extLst>
              <a:ext uri="{BEBA8EAE-BF5A-486C-A8C5-ECC9F3942E4B}">
                <a14:imgProps xmlns:a14="http://schemas.microsoft.com/office/drawing/2010/main">
                  <a14:imgLayer r:embed="rId4">
                    <a14:imgEffect>
                      <a14:backgroundRemoval t="58500" b="92000" l="53000" r="99000">
                        <a14:foregroundMark x1="73500" y1="72500" x2="73500" y2="72500"/>
                      </a14:backgroundRemoval>
                    </a14:imgEffect>
                  </a14:imgLayer>
                </a14:imgProps>
              </a:ext>
            </a:extLst>
          </a:blip>
          <a:srcRect l="52332" t="59635" r="4001" b="9699"/>
          <a:stretch/>
        </p:blipFill>
        <p:spPr>
          <a:xfrm>
            <a:off x="911301" y="799173"/>
            <a:ext cx="231701" cy="162720"/>
          </a:xfrm>
          <a:prstGeom prst="rect">
            <a:avLst/>
          </a:prstGeom>
        </p:spPr>
      </p:pic>
      <p:pic>
        <p:nvPicPr>
          <p:cNvPr id="20" name="Image 19" descr="C:\Users\Catherine\Documents\CP\7 Lecture Pilotis\Gestes BM Pilotis\f.PNG"/>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1141007" y="107462"/>
            <a:ext cx="480343" cy="548710"/>
          </a:xfrm>
          <a:prstGeom prst="rect">
            <a:avLst/>
          </a:prstGeom>
          <a:noFill/>
          <a:ln>
            <a:noFill/>
          </a:ln>
        </p:spPr>
      </p:pic>
      <p:pic>
        <p:nvPicPr>
          <p:cNvPr id="22" name="Image 21"/>
          <p:cNvPicPr>
            <a:picLocks noChangeAspect="1"/>
          </p:cNvPicPr>
          <p:nvPr/>
        </p:nvPicPr>
        <p:blipFill>
          <a:blip r:embed="rId6"/>
          <a:stretch>
            <a:fillRect/>
          </a:stretch>
        </p:blipFill>
        <p:spPr>
          <a:xfrm>
            <a:off x="4919128" y="197059"/>
            <a:ext cx="727389" cy="747409"/>
          </a:xfrm>
          <a:prstGeom prst="rect">
            <a:avLst/>
          </a:prstGeom>
        </p:spPr>
      </p:pic>
      <p:sp>
        <p:nvSpPr>
          <p:cNvPr id="24" name="Rectangle 23"/>
          <p:cNvSpPr/>
          <p:nvPr/>
        </p:nvSpPr>
        <p:spPr>
          <a:xfrm>
            <a:off x="93133" y="5293347"/>
            <a:ext cx="1952731" cy="6138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a:t>
            </a:r>
            <a:r>
              <a:rPr lang="fr-FR" sz="2400" dirty="0"/>
              <a:t>f</a:t>
            </a:r>
            <a:r>
              <a:rPr lang="fr-FR" sz="2400" dirty="0" smtClean="0">
                <a:cs typeface="Cursivestandard"/>
              </a:rPr>
              <a:t>]</a:t>
            </a:r>
            <a:endParaRPr lang="fr-FR" sz="2400" dirty="0">
              <a:cs typeface="Cursivestandard"/>
            </a:endParaRPr>
          </a:p>
        </p:txBody>
      </p:sp>
      <p:sp>
        <p:nvSpPr>
          <p:cNvPr id="25" name="Rectangle 24"/>
          <p:cNvSpPr/>
          <p:nvPr/>
        </p:nvSpPr>
        <p:spPr>
          <a:xfrm>
            <a:off x="2150505" y="5293346"/>
            <a:ext cx="2556000" cy="948293"/>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smtClean="0">
                <a:solidFill>
                  <a:srgbClr val="008000"/>
                </a:solidFill>
                <a:latin typeface="Script Ecole 2"/>
                <a:cs typeface="Script Ecole 2"/>
              </a:rPr>
              <a:t>ph </a:t>
            </a:r>
            <a:r>
              <a:rPr lang="fr-FR" sz="4400" b="1" dirty="0" smtClean="0">
                <a:solidFill>
                  <a:srgbClr val="008000"/>
                </a:solidFill>
                <a:latin typeface="Cursivestandard"/>
                <a:cs typeface="Cursivestandard"/>
              </a:rPr>
              <a:t> ²ph</a:t>
            </a:r>
            <a:endParaRPr lang="fr-FR" sz="4400" b="1" dirty="0">
              <a:solidFill>
                <a:srgbClr val="008000"/>
              </a:solidFill>
            </a:endParaRPr>
          </a:p>
        </p:txBody>
      </p:sp>
      <p:sp>
        <p:nvSpPr>
          <p:cNvPr id="26" name="Rectangle à coins arrondis 25"/>
          <p:cNvSpPr/>
          <p:nvPr/>
        </p:nvSpPr>
        <p:spPr>
          <a:xfrm>
            <a:off x="4758267" y="5293348"/>
            <a:ext cx="2040466" cy="948292"/>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solidFill>
                  <a:srgbClr val="008000"/>
                </a:solidFill>
              </a:rPr>
              <a:t>ph</a:t>
            </a:r>
            <a:r>
              <a:rPr lang="fr-FR" sz="2400" dirty="0" smtClean="0"/>
              <a:t>oque</a:t>
            </a:r>
            <a:endParaRPr lang="fr-FR" sz="2400" dirty="0" smtClean="0">
              <a:solidFill>
                <a:schemeClr val="tx1"/>
              </a:solidFill>
            </a:endParaRPr>
          </a:p>
          <a:p>
            <a:pPr algn="r"/>
            <a:r>
              <a:rPr lang="fr-FR" sz="2400" dirty="0" smtClean="0">
                <a:solidFill>
                  <a:srgbClr val="008000"/>
                </a:solidFill>
                <a:latin typeface="Cursivestandard"/>
                <a:cs typeface="Cursivestandard"/>
              </a:rPr>
              <a:t>²ph</a:t>
            </a:r>
            <a:r>
              <a:rPr lang="fr-FR" sz="2400" dirty="0" smtClean="0">
                <a:solidFill>
                  <a:schemeClr val="tx1"/>
                </a:solidFill>
                <a:latin typeface="Cursivestandard"/>
                <a:cs typeface="Cursivestandard"/>
              </a:rPr>
              <a:t>oque</a:t>
            </a:r>
            <a:endParaRPr lang="fr-FR" sz="2400" dirty="0">
              <a:solidFill>
                <a:srgbClr val="000000"/>
              </a:solidFill>
              <a:latin typeface="Cursivestandard"/>
              <a:cs typeface="Cursivestandard"/>
            </a:endParaRPr>
          </a:p>
        </p:txBody>
      </p:sp>
      <p:pic>
        <p:nvPicPr>
          <p:cNvPr id="27" name="Image 26"/>
          <p:cNvPicPr>
            <a:picLocks noChangeAspect="1"/>
          </p:cNvPicPr>
          <p:nvPr/>
        </p:nvPicPr>
        <p:blipFill rotWithShape="1">
          <a:blip r:embed="rId2"/>
          <a:srcRect l="9333" t="8667" r="65333" b="57158"/>
          <a:stretch/>
        </p:blipFill>
        <p:spPr>
          <a:xfrm>
            <a:off x="167639" y="5428593"/>
            <a:ext cx="285729" cy="385456"/>
          </a:xfrm>
          <a:prstGeom prst="rect">
            <a:avLst/>
          </a:prstGeom>
        </p:spPr>
      </p:pic>
      <p:pic>
        <p:nvPicPr>
          <p:cNvPr id="28" name="Image 27"/>
          <p:cNvPicPr>
            <a:picLocks noChangeAspect="1"/>
          </p:cNvPicPr>
          <p:nvPr/>
        </p:nvPicPr>
        <p:blipFill rotWithShape="1">
          <a:blip r:embed="rId2"/>
          <a:srcRect l="52332" t="59635" r="4001" b="9699"/>
          <a:stretch/>
        </p:blipFill>
        <p:spPr>
          <a:xfrm>
            <a:off x="2190872" y="5678586"/>
            <a:ext cx="325510" cy="228600"/>
          </a:xfrm>
          <a:prstGeom prst="rect">
            <a:avLst/>
          </a:prstGeom>
        </p:spPr>
      </p:pic>
      <p:graphicFrame>
        <p:nvGraphicFramePr>
          <p:cNvPr id="29" name="Tableau 28"/>
          <p:cNvGraphicFramePr>
            <a:graphicFrameLocks noGrp="1"/>
          </p:cNvGraphicFramePr>
          <p:nvPr>
            <p:extLst>
              <p:ext uri="{D42A27DB-BD31-4B8C-83A1-F6EECF244321}">
                <p14:modId xmlns:p14="http://schemas.microsoft.com/office/powerpoint/2010/main" val="2984623489"/>
              </p:ext>
            </p:extLst>
          </p:nvPr>
        </p:nvGraphicFramePr>
        <p:xfrm>
          <a:off x="93133" y="6283955"/>
          <a:ext cx="6705600" cy="3493340"/>
        </p:xfrm>
        <a:graphic>
          <a:graphicData uri="http://schemas.openxmlformats.org/drawingml/2006/table">
            <a:tbl>
              <a:tblPr firstRow="1" bandRow="1">
                <a:tableStyleId>{5940675A-B579-460E-94D1-54222C63F5DA}</a:tableStyleId>
              </a:tblPr>
              <a:tblGrid>
                <a:gridCol w="1676400"/>
                <a:gridCol w="1676400"/>
                <a:gridCol w="1676400"/>
                <a:gridCol w="1676400"/>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m’²entraine ²à ²lire ²le$ ²syllabe$ :</a:t>
                      </a:r>
                    </a:p>
                    <a:p>
                      <a:pPr marL="0" marR="0" indent="0" algn="l" defTabSz="457200" rtl="0" eaLnBrk="1" fontAlgn="auto" latinLnBrk="0" hangingPunct="1">
                        <a:lnSpc>
                          <a:spcPct val="100000"/>
                        </a:lnSpc>
                        <a:spcBef>
                          <a:spcPts val="0"/>
                        </a:spcBef>
                        <a:spcAft>
                          <a:spcPts val="600"/>
                        </a:spcAft>
                        <a:buClrTx/>
                        <a:buSzTx/>
                        <a:buFontTx/>
                        <a:buNone/>
                        <a:tabLst/>
                        <a:defRPr/>
                      </a:pPr>
                      <a:r>
                        <a:rPr lang="fr-FR" sz="1800" kern="1200" baseline="0" dirty="0" err="1" smtClean="0">
                          <a:solidFill>
                            <a:schemeClr val="tx1"/>
                          </a:solidFill>
                          <a:effectLst/>
                          <a:latin typeface="Script Ecole 2"/>
                          <a:ea typeface="+mn-ea"/>
                          <a:cs typeface="Script Ecole 2"/>
                        </a:rPr>
                        <a:t>pha</a:t>
                      </a:r>
                      <a:r>
                        <a:rPr lang="fr-FR" sz="1800" kern="1200" baseline="0" dirty="0" smtClean="0">
                          <a:solidFill>
                            <a:schemeClr val="tx1"/>
                          </a:solidFill>
                          <a:effectLst/>
                          <a:latin typeface="Script Ecole 2"/>
                          <a:ea typeface="+mn-ea"/>
                          <a:cs typeface="Script Ecole 2"/>
                        </a:rPr>
                        <a:t>   phi   </a:t>
                      </a:r>
                      <a:r>
                        <a:rPr lang="fr-FR" sz="1800" kern="1200" baseline="0" dirty="0" err="1" smtClean="0">
                          <a:solidFill>
                            <a:schemeClr val="tx1"/>
                          </a:solidFill>
                          <a:effectLst/>
                          <a:latin typeface="Script Ecole 2"/>
                          <a:ea typeface="+mn-ea"/>
                          <a:cs typeface="Script Ecole 2"/>
                        </a:rPr>
                        <a:t>pho</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phè</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phon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phan</a:t>
                      </a:r>
                      <a:r>
                        <a:rPr lang="fr-FR" sz="1800" kern="1200" baseline="0" dirty="0" smtClean="0">
                          <a:solidFill>
                            <a:schemeClr val="tx1"/>
                          </a:solidFill>
                          <a:effectLst/>
                          <a:latin typeface="Script Ecole 2"/>
                          <a:ea typeface="+mn-ea"/>
                          <a:cs typeface="Script Ecole 2"/>
                        </a:rPr>
                        <a:t>    </a:t>
                      </a:r>
                      <a:r>
                        <a:rPr lang="fr-FR" sz="2000" kern="1200" baseline="0" dirty="0" smtClean="0">
                          <a:solidFill>
                            <a:schemeClr val="tx1"/>
                          </a:solidFill>
                          <a:effectLst/>
                          <a:latin typeface="Cursivestandard"/>
                          <a:ea typeface="+mn-ea"/>
                          <a:cs typeface="Cursivestandard"/>
                        </a:rPr>
                        <a:t>²pheu  ²phu  ²phen  ²phar </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le phare</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la</a:t>
                      </a:r>
                      <a:r>
                        <a:rPr lang="fr-FR" sz="1400" u="none" kern="1200" baseline="0" dirty="0" smtClean="0">
                          <a:solidFill>
                            <a:schemeClr val="tx1"/>
                          </a:solidFill>
                          <a:effectLst/>
                          <a:latin typeface="Script Ecole 2"/>
                          <a:ea typeface="+mn-ea"/>
                          <a:cs typeface="Script Ecole 2"/>
                        </a:rPr>
                        <a:t> photo</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photographe</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je photographie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a:t>
                      </a:r>
                      <a:r>
                        <a:rPr lang="fr-FR" sz="1400" u="none" kern="1200" baseline="0" dirty="0" smtClean="0">
                          <a:solidFill>
                            <a:schemeClr val="tx1"/>
                          </a:solidFill>
                          <a:effectLst/>
                          <a:latin typeface="Script Ecole 2"/>
                          <a:ea typeface="+mn-ea"/>
                          <a:cs typeface="Script Ecole 2"/>
                        </a:rPr>
                        <a:t> photocopie</a:t>
                      </a:r>
                      <a:endParaRPr lang="fr-FR" sz="1400" u="none" kern="1200" dirty="0" smtClean="0">
                        <a:solidFill>
                          <a:srgbClr val="7F7F7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le téléphone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il</a:t>
                      </a:r>
                      <a:r>
                        <a:rPr lang="fr-FR" sz="1400" u="none" kern="1200" baseline="0" dirty="0" smtClean="0">
                          <a:solidFill>
                            <a:schemeClr val="tx1"/>
                          </a:solidFill>
                          <a:effectLst/>
                          <a:latin typeface="Script Ecole 2"/>
                          <a:ea typeface="+mn-ea"/>
                          <a:cs typeface="Script Ecole 2"/>
                        </a:rPr>
                        <a:t> a</a:t>
                      </a:r>
                      <a:r>
                        <a:rPr lang="fr-FR" sz="1400" u="none" kern="1200" dirty="0" smtClean="0">
                          <a:solidFill>
                            <a:schemeClr val="tx1"/>
                          </a:solidFill>
                          <a:effectLst/>
                          <a:latin typeface="Script Ecole 2"/>
                          <a:ea typeface="+mn-ea"/>
                          <a:cs typeface="Script Ecole 2"/>
                        </a:rPr>
                        <a:t> téléphoné</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a:t>
                      </a:r>
                      <a:r>
                        <a:rPr lang="fr-FR" sz="1400" u="none" kern="1200" baseline="0" dirty="0" smtClean="0">
                          <a:solidFill>
                            <a:schemeClr val="tx1"/>
                          </a:solidFill>
                          <a:effectLst/>
                          <a:latin typeface="Script Ecole 2"/>
                          <a:ea typeface="+mn-ea"/>
                          <a:cs typeface="Script Ecole 2"/>
                        </a:rPr>
                        <a:t> catastrophe</a:t>
                      </a:r>
                    </a:p>
                    <a:p>
                      <a:pPr>
                        <a:spcAft>
                          <a:spcPts val="600"/>
                        </a:spcAft>
                      </a:pPr>
                      <a:r>
                        <a:rPr lang="fr-FR" sz="1400" u="none" kern="1200" baseline="0" dirty="0" smtClean="0">
                          <a:solidFill>
                            <a:schemeClr val="tx1"/>
                          </a:solidFill>
                          <a:effectLst/>
                          <a:latin typeface="Script Ecole 2"/>
                          <a:ea typeface="+mn-ea"/>
                          <a:cs typeface="Script Ecole 2"/>
                        </a:rPr>
                        <a:t>l’orthographe</a:t>
                      </a:r>
                    </a:p>
                    <a:p>
                      <a:pPr>
                        <a:spcAft>
                          <a:spcPts val="600"/>
                        </a:spcAft>
                      </a:pPr>
                      <a:r>
                        <a:rPr lang="fr-FR" sz="1400" u="none" kern="1200" baseline="0" dirty="0" smtClean="0">
                          <a:solidFill>
                            <a:schemeClr val="tx1"/>
                          </a:solidFill>
                          <a:effectLst/>
                          <a:latin typeface="Script Ecole 2"/>
                          <a:ea typeface="+mn-ea"/>
                          <a:cs typeface="Script Ecole 2"/>
                        </a:rPr>
                        <a:t>un phasme</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éléphant</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dauphin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 phrase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la pharmacie</a:t>
                      </a:r>
                      <a:endParaRPr lang="fr-FR" sz="1400" u="none" kern="1200" dirty="0" smtClean="0">
                        <a:solidFill>
                          <a:srgbClr val="A6A6A6"/>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la phonologie</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 saxophone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a:t>
                      </a:r>
                      <a:r>
                        <a:rPr lang="fr-FR" sz="1400" u="none" kern="1200" baseline="0" dirty="0" smtClean="0">
                          <a:solidFill>
                            <a:schemeClr val="tx1"/>
                          </a:solidFill>
                          <a:effectLst/>
                          <a:latin typeface="Script Ecole 2"/>
                          <a:ea typeface="+mn-ea"/>
                          <a:cs typeface="Script Ecole 2"/>
                        </a:rPr>
                        <a:t> xylophone</a:t>
                      </a:r>
                      <a:endParaRPr lang="fr-FR" sz="1400" u="none" kern="1200" baseline="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métamorphose</a:t>
                      </a:r>
                      <a:endParaRPr lang="fr-FR" sz="1400" u="none" kern="1200" baseline="0" dirty="0" smtClean="0">
                        <a:solidFill>
                          <a:srgbClr val="7F7F7F"/>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l’alphabet</a:t>
                      </a:r>
                    </a:p>
                    <a:p>
                      <a:pPr>
                        <a:spcAft>
                          <a:spcPts val="600"/>
                        </a:spcAft>
                      </a:pPr>
                      <a:r>
                        <a:rPr lang="fr-FR" sz="1400" u="none" kern="1200" dirty="0" smtClean="0">
                          <a:solidFill>
                            <a:schemeClr val="tx1"/>
                          </a:solidFill>
                          <a:effectLst/>
                          <a:latin typeface="Script Ecole 2"/>
                          <a:ea typeface="+mn-ea"/>
                          <a:cs typeface="Script Ecole 2"/>
                        </a:rPr>
                        <a:t>Sophie</a:t>
                      </a:r>
                      <a:endParaRPr lang="fr-FR" sz="1400" u="none" kern="1200" dirty="0" smtClean="0">
                        <a:solidFill>
                          <a:srgbClr val="A6A6A6"/>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800" kern="1200" dirty="0" smtClean="0">
                          <a:solidFill>
                            <a:schemeClr val="tx1"/>
                          </a:solidFill>
                          <a:effectLst/>
                          <a:latin typeface="Script Ecole 2"/>
                          <a:ea typeface="+mn-ea"/>
                          <a:cs typeface="Script Ecole 2"/>
                        </a:rPr>
                        <a:t>Sophie</a:t>
                      </a:r>
                      <a:r>
                        <a:rPr lang="fr-FR" sz="1800" kern="1200" baseline="0" dirty="0" smtClean="0">
                          <a:solidFill>
                            <a:schemeClr val="tx1"/>
                          </a:solidFill>
                          <a:effectLst/>
                          <a:latin typeface="Script Ecole 2"/>
                          <a:ea typeface="+mn-ea"/>
                          <a:cs typeface="Script Ecole 2"/>
                        </a:rPr>
                        <a:t> adore l’orthographe et la géographie. Elle écrit l’alphabet sur la photocopie et des phrases sur son cahier. </a:t>
                      </a:r>
                      <a:endParaRPr lang="fr-FR" sz="1600" u="none" kern="1200" dirty="0" smtClean="0">
                        <a:solidFill>
                          <a:schemeClr val="tx1"/>
                        </a:solidFill>
                        <a:effectLst/>
                        <a:latin typeface="Script Ecole 2"/>
                        <a:ea typeface="+mn-ea"/>
                        <a:cs typeface="Script Ecole 2"/>
                      </a:endParaRPr>
                    </a:p>
                  </a:txBody>
                  <a:tcPr marL="72000" marR="72000"/>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
        <p:nvSpPr>
          <p:cNvPr id="39" name="Rectangle 38"/>
          <p:cNvSpPr/>
          <p:nvPr/>
        </p:nvSpPr>
        <p:spPr>
          <a:xfrm>
            <a:off x="93133" y="5949519"/>
            <a:ext cx="1952731" cy="292121"/>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tabLst>
                <a:tab pos="0" algn="l"/>
              </a:tabLst>
            </a:pPr>
            <a:r>
              <a:rPr lang="fr-FR" sz="1400" i="1" dirty="0" smtClean="0">
                <a:solidFill>
                  <a:schemeClr val="bg1">
                    <a:lumMod val="50000"/>
                  </a:schemeClr>
                </a:solidFill>
                <a:cs typeface="Cursivestandard"/>
              </a:rPr>
              <a:t>Rappel  :</a:t>
            </a:r>
            <a:r>
              <a:rPr lang="fr-FR" sz="1400" dirty="0" smtClean="0">
                <a:solidFill>
                  <a:srgbClr val="000000"/>
                </a:solidFill>
                <a:cs typeface="Cursivestandard"/>
              </a:rPr>
              <a:t>	 </a:t>
            </a:r>
            <a:r>
              <a:rPr lang="fr-FR" sz="1400" dirty="0" smtClean="0">
                <a:solidFill>
                  <a:srgbClr val="3366FF"/>
                </a:solidFill>
                <a:cs typeface="Cursivestandard"/>
              </a:rPr>
              <a:t>   F  f </a:t>
            </a:r>
            <a:r>
              <a:rPr lang="fr-FR" sz="1400" dirty="0" smtClean="0">
                <a:solidFill>
                  <a:srgbClr val="3366FF"/>
                </a:solidFill>
                <a:latin typeface="Cursivestandard"/>
                <a:cs typeface="Cursivestandard"/>
              </a:rPr>
              <a:t> F  ²f </a:t>
            </a:r>
            <a:endParaRPr lang="fr-FR" sz="1400" dirty="0">
              <a:solidFill>
                <a:srgbClr val="3366FF"/>
              </a:solidFill>
              <a:latin typeface="Cursivestandard"/>
              <a:cs typeface="Cursivestandard"/>
            </a:endParaRPr>
          </a:p>
        </p:txBody>
      </p:sp>
      <p:pic>
        <p:nvPicPr>
          <p:cNvPr id="40" name="Image 39"/>
          <p:cNvPicPr>
            <a:picLocks noChangeAspect="1"/>
          </p:cNvPicPr>
          <p:nvPr/>
        </p:nvPicPr>
        <p:blipFill rotWithShape="1">
          <a:blip r:embed="rId3">
            <a:extLst>
              <a:ext uri="{BEBA8EAE-BF5A-486C-A8C5-ECC9F3942E4B}">
                <a14:imgProps xmlns:a14="http://schemas.microsoft.com/office/drawing/2010/main">
                  <a14:imgLayer r:embed="rId4">
                    <a14:imgEffect>
                      <a14:backgroundRemoval t="58500" b="92000" l="53000" r="99000">
                        <a14:foregroundMark x1="73500" y1="72500" x2="73500" y2="72500"/>
                      </a14:backgroundRemoval>
                    </a14:imgEffect>
                  </a14:imgLayer>
                </a14:imgProps>
              </a:ext>
            </a:extLst>
          </a:blip>
          <a:srcRect l="52332" t="59635" r="4001" b="9699"/>
          <a:stretch/>
        </p:blipFill>
        <p:spPr>
          <a:xfrm>
            <a:off x="911301" y="6024787"/>
            <a:ext cx="231701" cy="162720"/>
          </a:xfrm>
          <a:prstGeom prst="rect">
            <a:avLst/>
          </a:prstGeom>
        </p:spPr>
      </p:pic>
      <p:pic>
        <p:nvPicPr>
          <p:cNvPr id="43" name="Image 42" descr="C:\Users\Catherine\Documents\CP\7 Lecture Pilotis\Gestes BM Pilotis\f.PNG"/>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1141007" y="5333076"/>
            <a:ext cx="480343" cy="548710"/>
          </a:xfrm>
          <a:prstGeom prst="rect">
            <a:avLst/>
          </a:prstGeom>
          <a:noFill/>
          <a:ln>
            <a:noFill/>
          </a:ln>
        </p:spPr>
      </p:pic>
      <p:pic>
        <p:nvPicPr>
          <p:cNvPr id="44" name="Image 43"/>
          <p:cNvPicPr>
            <a:picLocks noChangeAspect="1"/>
          </p:cNvPicPr>
          <p:nvPr/>
        </p:nvPicPr>
        <p:blipFill>
          <a:blip r:embed="rId6"/>
          <a:stretch>
            <a:fillRect/>
          </a:stretch>
        </p:blipFill>
        <p:spPr>
          <a:xfrm>
            <a:off x="4919128" y="5422673"/>
            <a:ext cx="727389" cy="747409"/>
          </a:xfrm>
          <a:prstGeom prst="rect">
            <a:avLst/>
          </a:prstGeom>
        </p:spPr>
      </p:pic>
    </p:spTree>
    <p:extLst>
      <p:ext uri="{BB962C8B-B14F-4D97-AF65-F5344CB8AC3E}">
        <p14:creationId xmlns:p14="http://schemas.microsoft.com/office/powerpoint/2010/main" val="4235923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3133" y="67733"/>
            <a:ext cx="1952731" cy="6138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a:t>
            </a:r>
            <a:r>
              <a:rPr lang="fr-FR" sz="2400" dirty="0"/>
              <a:t>f</a:t>
            </a:r>
            <a:r>
              <a:rPr lang="fr-FR" sz="2400" dirty="0" smtClean="0">
                <a:cs typeface="Cursivestandard"/>
              </a:rPr>
              <a:t>]</a:t>
            </a:r>
            <a:endParaRPr lang="fr-FR" sz="2400" dirty="0">
              <a:cs typeface="Cursivestandard"/>
            </a:endParaRPr>
          </a:p>
        </p:txBody>
      </p:sp>
      <p:sp>
        <p:nvSpPr>
          <p:cNvPr id="41" name="Rectangle 40"/>
          <p:cNvSpPr/>
          <p:nvPr/>
        </p:nvSpPr>
        <p:spPr>
          <a:xfrm>
            <a:off x="2150505" y="67732"/>
            <a:ext cx="2556000" cy="948293"/>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smtClean="0">
                <a:solidFill>
                  <a:srgbClr val="008000"/>
                </a:solidFill>
                <a:latin typeface="Script Ecole 2"/>
                <a:cs typeface="Script Ecole 2"/>
              </a:rPr>
              <a:t>ph </a:t>
            </a:r>
            <a:r>
              <a:rPr lang="fr-FR" sz="4400" b="1" dirty="0" smtClean="0">
                <a:solidFill>
                  <a:srgbClr val="008000"/>
                </a:solidFill>
                <a:latin typeface="Cursivestandard"/>
                <a:cs typeface="Cursivestandard"/>
              </a:rPr>
              <a:t> ²ph</a:t>
            </a:r>
            <a:endParaRPr lang="fr-FR" sz="4400" b="1" dirty="0">
              <a:solidFill>
                <a:srgbClr val="008000"/>
              </a:solidFill>
            </a:endParaRPr>
          </a:p>
        </p:txBody>
      </p:sp>
      <p:sp>
        <p:nvSpPr>
          <p:cNvPr id="42" name="Rectangle à coins arrondis 41"/>
          <p:cNvSpPr/>
          <p:nvPr/>
        </p:nvSpPr>
        <p:spPr>
          <a:xfrm>
            <a:off x="4758267" y="67734"/>
            <a:ext cx="2040466" cy="948292"/>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solidFill>
                  <a:srgbClr val="008000"/>
                </a:solidFill>
              </a:rPr>
              <a:t>ph</a:t>
            </a:r>
            <a:r>
              <a:rPr lang="fr-FR" sz="2400" dirty="0" smtClean="0"/>
              <a:t>oque</a:t>
            </a:r>
            <a:endParaRPr lang="fr-FR" sz="2400" dirty="0" smtClean="0">
              <a:solidFill>
                <a:schemeClr val="tx1"/>
              </a:solidFill>
            </a:endParaRPr>
          </a:p>
          <a:p>
            <a:pPr algn="r"/>
            <a:r>
              <a:rPr lang="fr-FR" sz="2400" dirty="0" smtClean="0">
                <a:solidFill>
                  <a:srgbClr val="008000"/>
                </a:solidFill>
                <a:latin typeface="Cursivestandard"/>
                <a:cs typeface="Cursivestandard"/>
              </a:rPr>
              <a:t>²ph</a:t>
            </a:r>
            <a:r>
              <a:rPr lang="fr-FR" sz="2400" dirty="0" smtClean="0">
                <a:solidFill>
                  <a:schemeClr val="tx1"/>
                </a:solidFill>
                <a:latin typeface="Cursivestandard"/>
                <a:cs typeface="Cursivestandard"/>
              </a:rPr>
              <a:t>oque</a:t>
            </a:r>
            <a:endParaRPr lang="fr-FR" sz="2400" dirty="0">
              <a:solidFill>
                <a:srgbClr val="000000"/>
              </a:solidFill>
              <a:latin typeface="Cursivestandard"/>
              <a:cs typeface="Cursivestandard"/>
            </a:endParaRPr>
          </a:p>
        </p:txBody>
      </p:sp>
      <p:pic>
        <p:nvPicPr>
          <p:cNvPr id="52" name="Image 51"/>
          <p:cNvPicPr>
            <a:picLocks noChangeAspect="1"/>
          </p:cNvPicPr>
          <p:nvPr/>
        </p:nvPicPr>
        <p:blipFill rotWithShape="1">
          <a:blip r:embed="rId2"/>
          <a:srcRect l="9333" t="8667" r="65333" b="57158"/>
          <a:stretch/>
        </p:blipFill>
        <p:spPr>
          <a:xfrm>
            <a:off x="167639" y="202979"/>
            <a:ext cx="285729" cy="385456"/>
          </a:xfrm>
          <a:prstGeom prst="rect">
            <a:avLst/>
          </a:prstGeom>
        </p:spPr>
      </p:pic>
      <p:pic>
        <p:nvPicPr>
          <p:cNvPr id="53" name="Image 52"/>
          <p:cNvPicPr>
            <a:picLocks noChangeAspect="1"/>
          </p:cNvPicPr>
          <p:nvPr/>
        </p:nvPicPr>
        <p:blipFill rotWithShape="1">
          <a:blip r:embed="rId2"/>
          <a:srcRect l="52332" t="59635" r="4001" b="9699"/>
          <a:stretch/>
        </p:blipFill>
        <p:spPr>
          <a:xfrm>
            <a:off x="2190872" y="452972"/>
            <a:ext cx="325510" cy="228600"/>
          </a:xfrm>
          <a:prstGeom prst="rect">
            <a:avLst/>
          </a:prstGeom>
        </p:spPr>
      </p:pic>
      <p:graphicFrame>
        <p:nvGraphicFramePr>
          <p:cNvPr id="21" name="Tableau 20"/>
          <p:cNvGraphicFramePr>
            <a:graphicFrameLocks noGrp="1"/>
          </p:cNvGraphicFramePr>
          <p:nvPr>
            <p:extLst>
              <p:ext uri="{D42A27DB-BD31-4B8C-83A1-F6EECF244321}">
                <p14:modId xmlns:p14="http://schemas.microsoft.com/office/powerpoint/2010/main" val="3688010125"/>
              </p:ext>
            </p:extLst>
          </p:nvPr>
        </p:nvGraphicFramePr>
        <p:xfrm>
          <a:off x="93133" y="1058341"/>
          <a:ext cx="6705600" cy="3559673"/>
        </p:xfrm>
        <a:graphic>
          <a:graphicData uri="http://schemas.openxmlformats.org/drawingml/2006/table">
            <a:tbl>
              <a:tblPr firstRow="1" bandRow="1">
                <a:tableStyleId>{5940675A-B579-460E-94D1-54222C63F5DA}</a:tableStyleId>
              </a:tblPr>
              <a:tblGrid>
                <a:gridCol w="1676400"/>
                <a:gridCol w="1676400"/>
                <a:gridCol w="1676400"/>
                <a:gridCol w="1676400"/>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m’²entraine ²à ²lire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1800" kern="1200" baseline="0" dirty="0" err="1" smtClean="0">
                          <a:solidFill>
                            <a:schemeClr val="tx1"/>
                          </a:solidFill>
                          <a:effectLst/>
                          <a:latin typeface="Script Ecole 2"/>
                          <a:ea typeface="+mn-ea"/>
                          <a:cs typeface="Script Ecole 2"/>
                        </a:rPr>
                        <a:t>pha</a:t>
                      </a:r>
                      <a:r>
                        <a:rPr lang="fr-FR" sz="1800" kern="1200" baseline="0" dirty="0" smtClean="0">
                          <a:solidFill>
                            <a:schemeClr val="tx1"/>
                          </a:solidFill>
                          <a:effectLst/>
                          <a:latin typeface="Script Ecole 2"/>
                          <a:ea typeface="+mn-ea"/>
                          <a:cs typeface="Script Ecole 2"/>
                        </a:rPr>
                        <a:t>   phi   </a:t>
                      </a:r>
                      <a:r>
                        <a:rPr lang="fr-FR" sz="1800" kern="1200" baseline="0" dirty="0" err="1" smtClean="0">
                          <a:solidFill>
                            <a:schemeClr val="tx1"/>
                          </a:solidFill>
                          <a:effectLst/>
                          <a:latin typeface="Script Ecole 2"/>
                          <a:ea typeface="+mn-ea"/>
                          <a:cs typeface="Script Ecole 2"/>
                        </a:rPr>
                        <a:t>pho</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phè</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phon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phan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phou</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phu</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phé</a:t>
                      </a:r>
                      <a:r>
                        <a:rPr lang="fr-FR" sz="1800" kern="1200" baseline="0" dirty="0" smtClean="0">
                          <a:solidFill>
                            <a:schemeClr val="tx1"/>
                          </a:solidFill>
                          <a:effectLst/>
                          <a:latin typeface="Script Ecole 2"/>
                          <a:ea typeface="+mn-ea"/>
                          <a:cs typeface="Script Ecole 2"/>
                        </a:rPr>
                        <a:t>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2000" kern="1200" baseline="0" dirty="0" smtClean="0">
                          <a:solidFill>
                            <a:schemeClr val="tx1"/>
                          </a:solidFill>
                          <a:effectLst/>
                          <a:latin typeface="Cursivestandard"/>
                          <a:ea typeface="+mn-ea"/>
                          <a:cs typeface="Cursivestandard"/>
                        </a:rPr>
                        <a:t>²pha  ²phé  ²pho  ²phau  ²phin  ²pheu  ²phu  ²phen  ²phar </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le </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are</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la</a:t>
                      </a:r>
                      <a:r>
                        <a:rPr lang="fr-FR" sz="1400" u="none" kern="1200" baseline="0" dirty="0" smtClean="0">
                          <a:solidFill>
                            <a:schemeClr val="tx1"/>
                          </a:solidFill>
                          <a:effectLst/>
                          <a:latin typeface="Script Ecole 2"/>
                          <a:ea typeface="+mn-ea"/>
                          <a:cs typeface="Script Ecole 2"/>
                        </a:rPr>
                        <a:t> </a:t>
                      </a:r>
                      <a:r>
                        <a:rPr lang="fr-FR" sz="1400" u="none" kern="1200" baseline="0" dirty="0" smtClean="0">
                          <a:solidFill>
                            <a:srgbClr val="008000"/>
                          </a:solidFill>
                          <a:effectLst/>
                          <a:latin typeface="Script Ecole 2"/>
                          <a:ea typeface="+mn-ea"/>
                          <a:cs typeface="Script Ecole 2"/>
                        </a:rPr>
                        <a:t>ph</a:t>
                      </a:r>
                      <a:r>
                        <a:rPr lang="fr-FR" sz="1400" u="none" kern="1200" baseline="0" dirty="0" smtClean="0">
                          <a:solidFill>
                            <a:schemeClr val="tx1"/>
                          </a:solidFill>
                          <a:effectLst/>
                          <a:latin typeface="Script Ecole 2"/>
                          <a:ea typeface="+mn-ea"/>
                          <a:cs typeface="Script Ecole 2"/>
                        </a:rPr>
                        <a:t>oto</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otogra</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e</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je </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otogra</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i</a:t>
                      </a:r>
                      <a:r>
                        <a:rPr lang="fr-FR" sz="1400" u="none" kern="1200" dirty="0" smtClean="0">
                          <a:solidFill>
                            <a:schemeClr val="bg1">
                              <a:lumMod val="50000"/>
                            </a:schemeClr>
                          </a:solidFill>
                          <a:effectLst/>
                          <a:latin typeface="Script Ecole 2"/>
                          <a:ea typeface="+mn-ea"/>
                          <a:cs typeface="Script Ecole 2"/>
                        </a:rPr>
                        <a:t>e</a:t>
                      </a:r>
                    </a:p>
                    <a:p>
                      <a:pPr>
                        <a:spcAft>
                          <a:spcPts val="600"/>
                        </a:spcAft>
                      </a:pPr>
                      <a:r>
                        <a:rPr lang="fr-FR" sz="1400" u="none" kern="1200" dirty="0" smtClean="0">
                          <a:solidFill>
                            <a:schemeClr val="tx1"/>
                          </a:solidFill>
                          <a:effectLst/>
                          <a:latin typeface="Script Ecole 2"/>
                          <a:ea typeface="+mn-ea"/>
                          <a:cs typeface="Script Ecole 2"/>
                        </a:rPr>
                        <a:t>une</a:t>
                      </a:r>
                      <a:r>
                        <a:rPr lang="fr-FR" sz="1400" u="none" kern="1200" baseline="0" dirty="0" smtClean="0">
                          <a:solidFill>
                            <a:schemeClr val="tx1"/>
                          </a:solidFill>
                          <a:effectLst/>
                          <a:latin typeface="Script Ecole 2"/>
                          <a:ea typeface="+mn-ea"/>
                          <a:cs typeface="Script Ecole 2"/>
                        </a:rPr>
                        <a:t> </a:t>
                      </a:r>
                      <a:r>
                        <a:rPr lang="fr-FR" sz="1400" u="none" kern="1200" baseline="0" dirty="0" smtClean="0">
                          <a:solidFill>
                            <a:srgbClr val="008000"/>
                          </a:solidFill>
                          <a:effectLst/>
                          <a:latin typeface="Script Ecole 2"/>
                          <a:ea typeface="+mn-ea"/>
                          <a:cs typeface="Script Ecole 2"/>
                        </a:rPr>
                        <a:t>ph</a:t>
                      </a:r>
                      <a:r>
                        <a:rPr lang="fr-FR" sz="1400" u="none" kern="1200" baseline="0" dirty="0" smtClean="0">
                          <a:solidFill>
                            <a:schemeClr val="tx1"/>
                          </a:solidFill>
                          <a:effectLst/>
                          <a:latin typeface="Script Ecole 2"/>
                          <a:ea typeface="+mn-ea"/>
                          <a:cs typeface="Script Ecole 2"/>
                        </a:rPr>
                        <a:t>otocopi</a:t>
                      </a:r>
                      <a:r>
                        <a:rPr lang="fr-FR" sz="1400" u="none" kern="1200" baseline="0" dirty="0" smtClean="0">
                          <a:solidFill>
                            <a:srgbClr val="7F7F7F"/>
                          </a:solidFill>
                          <a:effectLst/>
                          <a:latin typeface="Script Ecole 2"/>
                          <a:ea typeface="+mn-ea"/>
                          <a:cs typeface="Script Ecole 2"/>
                        </a:rPr>
                        <a:t>e</a:t>
                      </a:r>
                      <a:endParaRPr lang="fr-FR" sz="1400" u="none" kern="1200" dirty="0" smtClean="0">
                        <a:solidFill>
                          <a:srgbClr val="7F7F7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le télé</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one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il</a:t>
                      </a:r>
                      <a:r>
                        <a:rPr lang="fr-FR" sz="1400" u="none" kern="1200" baseline="0" dirty="0" smtClean="0">
                          <a:solidFill>
                            <a:schemeClr val="tx1"/>
                          </a:solidFill>
                          <a:effectLst/>
                          <a:latin typeface="Script Ecole 2"/>
                          <a:ea typeface="+mn-ea"/>
                          <a:cs typeface="Script Ecole 2"/>
                        </a:rPr>
                        <a:t> a</a:t>
                      </a:r>
                      <a:r>
                        <a:rPr lang="fr-FR" sz="1400" u="none" kern="1200" dirty="0" smtClean="0">
                          <a:solidFill>
                            <a:schemeClr val="tx1"/>
                          </a:solidFill>
                          <a:effectLst/>
                          <a:latin typeface="Script Ecole 2"/>
                          <a:ea typeface="+mn-ea"/>
                          <a:cs typeface="Script Ecole 2"/>
                        </a:rPr>
                        <a:t> télé</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oné</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a:t>
                      </a:r>
                      <a:r>
                        <a:rPr lang="fr-FR" sz="1400" u="none" kern="1200" baseline="0" dirty="0" smtClean="0">
                          <a:solidFill>
                            <a:schemeClr val="tx1"/>
                          </a:solidFill>
                          <a:effectLst/>
                          <a:latin typeface="Script Ecole 2"/>
                          <a:ea typeface="+mn-ea"/>
                          <a:cs typeface="Script Ecole 2"/>
                        </a:rPr>
                        <a:t> catastro</a:t>
                      </a:r>
                      <a:r>
                        <a:rPr lang="fr-FR" sz="1400" u="none" kern="1200" baseline="0" dirty="0" smtClean="0">
                          <a:solidFill>
                            <a:srgbClr val="008000"/>
                          </a:solidFill>
                          <a:effectLst/>
                          <a:latin typeface="Script Ecole 2"/>
                          <a:ea typeface="+mn-ea"/>
                          <a:cs typeface="Script Ecole 2"/>
                        </a:rPr>
                        <a:t>ph</a:t>
                      </a:r>
                      <a:r>
                        <a:rPr lang="fr-FR" sz="1400" u="none" kern="1200" baseline="0" dirty="0" smtClean="0">
                          <a:solidFill>
                            <a:schemeClr val="tx1"/>
                          </a:solidFill>
                          <a:effectLst/>
                          <a:latin typeface="Script Ecole 2"/>
                          <a:ea typeface="+mn-ea"/>
                          <a:cs typeface="Script Ecole 2"/>
                        </a:rPr>
                        <a:t>e</a:t>
                      </a:r>
                    </a:p>
                    <a:p>
                      <a:pPr>
                        <a:spcAft>
                          <a:spcPts val="600"/>
                        </a:spcAft>
                      </a:pPr>
                      <a:r>
                        <a:rPr lang="fr-FR" sz="1400" u="none" kern="1200" baseline="0" dirty="0" smtClean="0">
                          <a:solidFill>
                            <a:schemeClr val="tx1"/>
                          </a:solidFill>
                          <a:effectLst/>
                          <a:latin typeface="Script Ecole 2"/>
                          <a:ea typeface="+mn-ea"/>
                          <a:cs typeface="Script Ecole 2"/>
                        </a:rPr>
                        <a:t>l’ort</a:t>
                      </a:r>
                      <a:r>
                        <a:rPr lang="fr-FR" sz="1400" u="none" kern="1200" baseline="0" dirty="0" smtClean="0">
                          <a:solidFill>
                            <a:srgbClr val="7F7F7F"/>
                          </a:solidFill>
                          <a:effectLst/>
                          <a:latin typeface="Script Ecole 2"/>
                          <a:ea typeface="+mn-ea"/>
                          <a:cs typeface="Script Ecole 2"/>
                        </a:rPr>
                        <a:t>h</a:t>
                      </a:r>
                      <a:r>
                        <a:rPr lang="fr-FR" sz="1400" u="none" kern="1200" baseline="0" dirty="0" smtClean="0">
                          <a:solidFill>
                            <a:schemeClr val="tx1"/>
                          </a:solidFill>
                          <a:effectLst/>
                          <a:latin typeface="Script Ecole 2"/>
                          <a:ea typeface="+mn-ea"/>
                          <a:cs typeface="Script Ecole 2"/>
                        </a:rPr>
                        <a:t>ogra</a:t>
                      </a:r>
                      <a:r>
                        <a:rPr lang="fr-FR" sz="1400" u="none" kern="1200" baseline="0" dirty="0" smtClean="0">
                          <a:solidFill>
                            <a:srgbClr val="008000"/>
                          </a:solidFill>
                          <a:effectLst/>
                          <a:latin typeface="Script Ecole 2"/>
                          <a:ea typeface="+mn-ea"/>
                          <a:cs typeface="Script Ecole 2"/>
                        </a:rPr>
                        <a:t>ph</a:t>
                      </a:r>
                      <a:r>
                        <a:rPr lang="fr-FR" sz="1400" u="none" kern="1200" baseline="0" dirty="0" smtClean="0">
                          <a:solidFill>
                            <a:schemeClr val="tx1"/>
                          </a:solidFill>
                          <a:effectLst/>
                          <a:latin typeface="Script Ecole 2"/>
                          <a:ea typeface="+mn-ea"/>
                          <a:cs typeface="Script Ecole 2"/>
                        </a:rPr>
                        <a:t>e</a:t>
                      </a:r>
                    </a:p>
                    <a:p>
                      <a:pPr>
                        <a:spcAft>
                          <a:spcPts val="600"/>
                        </a:spcAft>
                      </a:pPr>
                      <a:r>
                        <a:rPr lang="fr-FR" sz="1400" u="none" kern="1200" baseline="0" dirty="0" smtClean="0">
                          <a:solidFill>
                            <a:schemeClr val="tx1"/>
                          </a:solidFill>
                          <a:effectLst/>
                          <a:latin typeface="Script Ecole 2"/>
                          <a:ea typeface="+mn-ea"/>
                          <a:cs typeface="Script Ecole 2"/>
                        </a:rPr>
                        <a:t>un </a:t>
                      </a:r>
                      <a:r>
                        <a:rPr lang="fr-FR" sz="1400" u="none" kern="1200" baseline="0" dirty="0" smtClean="0">
                          <a:solidFill>
                            <a:srgbClr val="008000"/>
                          </a:solidFill>
                          <a:effectLst/>
                          <a:latin typeface="Script Ecole 2"/>
                          <a:ea typeface="+mn-ea"/>
                          <a:cs typeface="Script Ecole 2"/>
                        </a:rPr>
                        <a:t>ph</a:t>
                      </a:r>
                      <a:r>
                        <a:rPr lang="fr-FR" sz="1400" u="none" kern="1200" baseline="0" dirty="0" smtClean="0">
                          <a:solidFill>
                            <a:schemeClr val="tx1"/>
                          </a:solidFill>
                          <a:effectLst/>
                          <a:latin typeface="Script Ecole 2"/>
                          <a:ea typeface="+mn-ea"/>
                          <a:cs typeface="Script Ecole 2"/>
                        </a:rPr>
                        <a:t>asme</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élé</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an</a:t>
                      </a:r>
                      <a:r>
                        <a:rPr lang="fr-FR" sz="1400" u="none" kern="1200" dirty="0" smtClean="0">
                          <a:solidFill>
                            <a:srgbClr val="7F7F7F"/>
                          </a:solidFill>
                          <a:effectLst/>
                          <a:latin typeface="Script Ecole 2"/>
                          <a:ea typeface="+mn-ea"/>
                          <a:cs typeface="Script Ecole 2"/>
                        </a:rPr>
                        <a:t>t</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dau</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in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 </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rase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la </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armaci</a:t>
                      </a:r>
                      <a:r>
                        <a:rPr lang="fr-FR" sz="1400" u="none" kern="1200" dirty="0" smtClean="0">
                          <a:solidFill>
                            <a:srgbClr val="7F7F7F"/>
                          </a:solidFill>
                          <a:effectLst/>
                          <a:latin typeface="Script Ecole 2"/>
                          <a:ea typeface="+mn-ea"/>
                          <a:cs typeface="Script Ecole 2"/>
                        </a:rPr>
                        <a:t>e</a:t>
                      </a:r>
                    </a:p>
                    <a:p>
                      <a:pPr>
                        <a:spcAft>
                          <a:spcPts val="600"/>
                        </a:spcAft>
                      </a:pPr>
                      <a:r>
                        <a:rPr lang="fr-FR" sz="1400" u="none" kern="1200" dirty="0" smtClean="0">
                          <a:solidFill>
                            <a:schemeClr val="tx1"/>
                          </a:solidFill>
                          <a:effectLst/>
                          <a:latin typeface="Script Ecole 2"/>
                          <a:ea typeface="+mn-ea"/>
                          <a:cs typeface="Script Ecole 2"/>
                        </a:rPr>
                        <a:t>la </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onologi</a:t>
                      </a:r>
                      <a:r>
                        <a:rPr lang="fr-FR" sz="1400" u="none" kern="1200" dirty="0" smtClean="0">
                          <a:solidFill>
                            <a:srgbClr val="7F7F7F"/>
                          </a:solidFill>
                          <a:effectLst/>
                          <a:latin typeface="Script Ecole 2"/>
                          <a:ea typeface="+mn-ea"/>
                          <a:cs typeface="Script Ecole 2"/>
                        </a:rPr>
                        <a:t>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 saxo</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one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a:t>
                      </a:r>
                      <a:r>
                        <a:rPr lang="fr-FR" sz="1400" u="none" kern="1200" baseline="0" dirty="0" smtClean="0">
                          <a:solidFill>
                            <a:schemeClr val="tx1"/>
                          </a:solidFill>
                          <a:effectLst/>
                          <a:latin typeface="Script Ecole 2"/>
                          <a:ea typeface="+mn-ea"/>
                          <a:cs typeface="Script Ecole 2"/>
                        </a:rPr>
                        <a:t> xylo</a:t>
                      </a:r>
                      <a:r>
                        <a:rPr lang="fr-FR" sz="1400" u="none" kern="1200" baseline="0" dirty="0" smtClean="0">
                          <a:solidFill>
                            <a:srgbClr val="008000"/>
                          </a:solidFill>
                          <a:effectLst/>
                          <a:latin typeface="Script Ecole 2"/>
                          <a:ea typeface="+mn-ea"/>
                          <a:cs typeface="Script Ecole 2"/>
                        </a:rPr>
                        <a:t>ph</a:t>
                      </a:r>
                      <a:r>
                        <a:rPr lang="fr-FR" sz="1400" u="none" kern="1200" baseline="0" dirty="0" smtClean="0">
                          <a:solidFill>
                            <a:schemeClr val="tx1"/>
                          </a:solidFill>
                          <a:effectLst/>
                          <a:latin typeface="Script Ecole 2"/>
                          <a:ea typeface="+mn-ea"/>
                          <a:cs typeface="Script Ecole 2"/>
                        </a:rPr>
                        <a:t>one</a:t>
                      </a:r>
                      <a:endParaRPr lang="fr-FR" sz="1400" u="none" kern="1200" baseline="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métamor</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ose</a:t>
                      </a:r>
                      <a:endParaRPr lang="fr-FR" sz="1400" u="none" kern="1200" baseline="0" dirty="0" smtClean="0">
                        <a:solidFill>
                          <a:srgbClr val="7F7F7F"/>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l’al</a:t>
                      </a:r>
                      <a:r>
                        <a:rPr lang="fr-FR" sz="1400" u="none" kern="1200" baseline="0" dirty="0" smtClean="0">
                          <a:solidFill>
                            <a:srgbClr val="008000"/>
                          </a:solidFill>
                          <a:effectLst/>
                          <a:latin typeface="Script Ecole 2"/>
                          <a:ea typeface="+mn-ea"/>
                          <a:cs typeface="Script Ecole 2"/>
                        </a:rPr>
                        <a:t>ph</a:t>
                      </a:r>
                      <a:r>
                        <a:rPr lang="fr-FR" sz="1400" u="none" kern="1200" baseline="0" dirty="0" smtClean="0">
                          <a:solidFill>
                            <a:schemeClr val="tx1"/>
                          </a:solidFill>
                          <a:effectLst/>
                          <a:latin typeface="Script Ecole 2"/>
                          <a:ea typeface="+mn-ea"/>
                          <a:cs typeface="Script Ecole 2"/>
                        </a:rPr>
                        <a:t>abet</a:t>
                      </a:r>
                    </a:p>
                    <a:p>
                      <a:pPr>
                        <a:spcAft>
                          <a:spcPts val="600"/>
                        </a:spcAft>
                      </a:pPr>
                      <a:r>
                        <a:rPr lang="fr-FR" sz="1400" u="none" kern="1200" dirty="0" smtClean="0">
                          <a:solidFill>
                            <a:schemeClr val="tx1"/>
                          </a:solidFill>
                          <a:effectLst/>
                          <a:latin typeface="Script Ecole 2"/>
                          <a:ea typeface="+mn-ea"/>
                          <a:cs typeface="Script Ecole 2"/>
                        </a:rPr>
                        <a:t>So</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i</a:t>
                      </a:r>
                      <a:r>
                        <a:rPr lang="fr-FR" sz="1400" u="none" kern="1200" dirty="0" smtClean="0">
                          <a:solidFill>
                            <a:srgbClr val="7F7F7F"/>
                          </a:solidFill>
                          <a:effectLst/>
                          <a:latin typeface="Script Ecole 2"/>
                          <a:ea typeface="+mn-ea"/>
                          <a:cs typeface="Script Ecole 2"/>
                        </a:rPr>
                        <a:t>e</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800" kern="1200" dirty="0" smtClean="0">
                          <a:solidFill>
                            <a:schemeClr val="tx1"/>
                          </a:solidFill>
                          <a:effectLst/>
                          <a:latin typeface="Script Ecole 2"/>
                          <a:ea typeface="+mn-ea"/>
                          <a:cs typeface="Script Ecole 2"/>
                        </a:rPr>
                        <a:t>So</a:t>
                      </a:r>
                      <a:r>
                        <a:rPr lang="fr-FR" sz="1800" kern="1200" dirty="0" smtClean="0">
                          <a:solidFill>
                            <a:srgbClr val="008000"/>
                          </a:solidFill>
                          <a:effectLst/>
                          <a:latin typeface="Script Ecole 2"/>
                          <a:ea typeface="+mn-ea"/>
                          <a:cs typeface="Script Ecole 2"/>
                        </a:rPr>
                        <a:t>ph</a:t>
                      </a:r>
                      <a:r>
                        <a:rPr lang="fr-FR" sz="1800" kern="1200" dirty="0" smtClean="0">
                          <a:solidFill>
                            <a:schemeClr val="tx1"/>
                          </a:solidFill>
                          <a:effectLst/>
                          <a:latin typeface="Script Ecole 2"/>
                          <a:ea typeface="+mn-ea"/>
                          <a:cs typeface="Script Ecole 2"/>
                        </a:rPr>
                        <a:t>i</a:t>
                      </a:r>
                      <a:r>
                        <a:rPr lang="fr-FR" sz="1800" kern="1200" dirty="0" smtClean="0">
                          <a:solidFill>
                            <a:srgbClr val="7F7F7F"/>
                          </a:solidFill>
                          <a:effectLst/>
                          <a:latin typeface="Script Ecole 2"/>
                          <a:ea typeface="+mn-ea"/>
                          <a:cs typeface="Script Ecole 2"/>
                        </a:rPr>
                        <a:t>e</a:t>
                      </a:r>
                      <a:r>
                        <a:rPr lang="fr-FR" sz="1800" kern="1200" baseline="0" dirty="0" smtClean="0">
                          <a:solidFill>
                            <a:schemeClr val="tx1"/>
                          </a:solidFill>
                          <a:effectLst/>
                          <a:latin typeface="Script Ecole 2"/>
                          <a:ea typeface="+mn-ea"/>
                          <a:cs typeface="Script Ecole 2"/>
                        </a:rPr>
                        <a:t> adore l’ort</a:t>
                      </a:r>
                      <a:r>
                        <a:rPr lang="fr-FR" sz="1800" kern="1200" baseline="0" dirty="0" smtClean="0">
                          <a:solidFill>
                            <a:srgbClr val="7F7F7F"/>
                          </a:solidFill>
                          <a:effectLst/>
                          <a:latin typeface="Script Ecole 2"/>
                          <a:ea typeface="+mn-ea"/>
                          <a:cs typeface="Script Ecole 2"/>
                        </a:rPr>
                        <a:t>h</a:t>
                      </a:r>
                      <a:r>
                        <a:rPr lang="fr-FR" sz="1800" kern="1200" baseline="0" dirty="0" smtClean="0">
                          <a:solidFill>
                            <a:schemeClr val="tx1"/>
                          </a:solidFill>
                          <a:effectLst/>
                          <a:latin typeface="Script Ecole 2"/>
                          <a:ea typeface="+mn-ea"/>
                          <a:cs typeface="Script Ecole 2"/>
                        </a:rPr>
                        <a:t>ogra</a:t>
                      </a:r>
                      <a:r>
                        <a:rPr lang="fr-FR" sz="1800" kern="1200" baseline="0" dirty="0" smtClean="0">
                          <a:solidFill>
                            <a:srgbClr val="008000"/>
                          </a:solidFill>
                          <a:effectLst/>
                          <a:latin typeface="Script Ecole 2"/>
                          <a:ea typeface="+mn-ea"/>
                          <a:cs typeface="Script Ecole 2"/>
                        </a:rPr>
                        <a:t>ph</a:t>
                      </a:r>
                      <a:r>
                        <a:rPr lang="fr-FR" sz="1800" kern="1200" baseline="0" dirty="0" smtClean="0">
                          <a:solidFill>
                            <a:schemeClr val="tx1"/>
                          </a:solidFill>
                          <a:effectLst/>
                          <a:latin typeface="Script Ecole 2"/>
                          <a:ea typeface="+mn-ea"/>
                          <a:cs typeface="Script Ecole 2"/>
                        </a:rPr>
                        <a:t>e et la géogra</a:t>
                      </a:r>
                      <a:r>
                        <a:rPr lang="fr-FR" sz="1800" kern="1200" baseline="0" dirty="0" smtClean="0">
                          <a:solidFill>
                            <a:srgbClr val="008000"/>
                          </a:solidFill>
                          <a:effectLst/>
                          <a:latin typeface="Script Ecole 2"/>
                          <a:ea typeface="+mn-ea"/>
                          <a:cs typeface="Script Ecole 2"/>
                        </a:rPr>
                        <a:t>ph</a:t>
                      </a:r>
                      <a:r>
                        <a:rPr lang="fr-FR" sz="1800" kern="1200" baseline="0" dirty="0" smtClean="0">
                          <a:solidFill>
                            <a:schemeClr val="tx1"/>
                          </a:solidFill>
                          <a:effectLst/>
                          <a:latin typeface="Script Ecole 2"/>
                          <a:ea typeface="+mn-ea"/>
                          <a:cs typeface="Script Ecole 2"/>
                        </a:rPr>
                        <a:t>ie. </a:t>
                      </a:r>
                      <a:endParaRPr lang="fr-FR" sz="1600" u="none" kern="1200" dirty="0" smtClean="0">
                        <a:solidFill>
                          <a:schemeClr val="tx1"/>
                        </a:solidFill>
                        <a:effectLst/>
                        <a:latin typeface="Script Ecole 2"/>
                        <a:ea typeface="+mn-ea"/>
                        <a:cs typeface="Script Ecole 2"/>
                      </a:endParaRPr>
                    </a:p>
                  </a:txBody>
                  <a:tcPr marL="72000" marR="72000"/>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
        <p:nvSpPr>
          <p:cNvPr id="18" name="Rectangle 17"/>
          <p:cNvSpPr/>
          <p:nvPr/>
        </p:nvSpPr>
        <p:spPr>
          <a:xfrm>
            <a:off x="93133" y="723905"/>
            <a:ext cx="1952731" cy="292121"/>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tabLst>
                <a:tab pos="0" algn="l"/>
              </a:tabLst>
            </a:pPr>
            <a:r>
              <a:rPr lang="fr-FR" sz="1400" i="1" dirty="0" smtClean="0">
                <a:solidFill>
                  <a:schemeClr val="bg1">
                    <a:lumMod val="50000"/>
                  </a:schemeClr>
                </a:solidFill>
                <a:cs typeface="Cursivestandard"/>
              </a:rPr>
              <a:t>Rappel  :</a:t>
            </a:r>
            <a:r>
              <a:rPr lang="fr-FR" sz="1400" dirty="0" smtClean="0">
                <a:solidFill>
                  <a:srgbClr val="000000"/>
                </a:solidFill>
                <a:cs typeface="Cursivestandard"/>
              </a:rPr>
              <a:t>	 </a:t>
            </a:r>
            <a:r>
              <a:rPr lang="fr-FR" sz="1400" dirty="0" smtClean="0">
                <a:solidFill>
                  <a:srgbClr val="3366FF"/>
                </a:solidFill>
                <a:cs typeface="Cursivestandard"/>
              </a:rPr>
              <a:t>   F  f </a:t>
            </a:r>
            <a:r>
              <a:rPr lang="fr-FR" sz="1400" dirty="0" smtClean="0">
                <a:solidFill>
                  <a:srgbClr val="3366FF"/>
                </a:solidFill>
                <a:latin typeface="Cursivestandard"/>
                <a:cs typeface="Cursivestandard"/>
              </a:rPr>
              <a:t> F  ²f </a:t>
            </a:r>
            <a:endParaRPr lang="fr-FR" sz="1400" dirty="0">
              <a:solidFill>
                <a:srgbClr val="3366FF"/>
              </a:solidFill>
              <a:latin typeface="Cursivestandard"/>
              <a:cs typeface="Cursivestandard"/>
            </a:endParaRPr>
          </a:p>
        </p:txBody>
      </p:sp>
      <p:pic>
        <p:nvPicPr>
          <p:cNvPr id="19" name="Image 18"/>
          <p:cNvPicPr>
            <a:picLocks noChangeAspect="1"/>
          </p:cNvPicPr>
          <p:nvPr/>
        </p:nvPicPr>
        <p:blipFill rotWithShape="1">
          <a:blip r:embed="rId3">
            <a:extLst>
              <a:ext uri="{BEBA8EAE-BF5A-486C-A8C5-ECC9F3942E4B}">
                <a14:imgProps xmlns:a14="http://schemas.microsoft.com/office/drawing/2010/main">
                  <a14:imgLayer r:embed="rId4">
                    <a14:imgEffect>
                      <a14:backgroundRemoval t="58500" b="92000" l="53000" r="99000">
                        <a14:foregroundMark x1="73500" y1="72500" x2="73500" y2="72500"/>
                      </a14:backgroundRemoval>
                    </a14:imgEffect>
                  </a14:imgLayer>
                </a14:imgProps>
              </a:ext>
            </a:extLst>
          </a:blip>
          <a:srcRect l="52332" t="59635" r="4001" b="9699"/>
          <a:stretch/>
        </p:blipFill>
        <p:spPr>
          <a:xfrm>
            <a:off x="911301" y="799173"/>
            <a:ext cx="231701" cy="162720"/>
          </a:xfrm>
          <a:prstGeom prst="rect">
            <a:avLst/>
          </a:prstGeom>
        </p:spPr>
      </p:pic>
      <p:pic>
        <p:nvPicPr>
          <p:cNvPr id="20" name="Image 19" descr="C:\Users\Catherine\Documents\CP\7 Lecture Pilotis\Gestes BM Pilotis\f.PNG"/>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1141007" y="107462"/>
            <a:ext cx="480343" cy="548710"/>
          </a:xfrm>
          <a:prstGeom prst="rect">
            <a:avLst/>
          </a:prstGeom>
          <a:noFill/>
          <a:ln>
            <a:noFill/>
          </a:ln>
        </p:spPr>
      </p:pic>
      <p:pic>
        <p:nvPicPr>
          <p:cNvPr id="22" name="Image 21"/>
          <p:cNvPicPr>
            <a:picLocks noChangeAspect="1"/>
          </p:cNvPicPr>
          <p:nvPr/>
        </p:nvPicPr>
        <p:blipFill>
          <a:blip r:embed="rId6"/>
          <a:stretch>
            <a:fillRect/>
          </a:stretch>
        </p:blipFill>
        <p:spPr>
          <a:xfrm>
            <a:off x="4919128" y="197059"/>
            <a:ext cx="727389" cy="747409"/>
          </a:xfrm>
          <a:prstGeom prst="rect">
            <a:avLst/>
          </a:prstGeom>
        </p:spPr>
      </p:pic>
      <p:sp>
        <p:nvSpPr>
          <p:cNvPr id="24" name="Rectangle 23"/>
          <p:cNvSpPr/>
          <p:nvPr/>
        </p:nvSpPr>
        <p:spPr>
          <a:xfrm>
            <a:off x="93133" y="5293347"/>
            <a:ext cx="1952731" cy="6138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a:t>
            </a:r>
            <a:r>
              <a:rPr lang="fr-FR" sz="2400" dirty="0"/>
              <a:t>f</a:t>
            </a:r>
            <a:r>
              <a:rPr lang="fr-FR" sz="2400" dirty="0" smtClean="0">
                <a:cs typeface="Cursivestandard"/>
              </a:rPr>
              <a:t>]</a:t>
            </a:r>
            <a:endParaRPr lang="fr-FR" sz="2400" dirty="0">
              <a:cs typeface="Cursivestandard"/>
            </a:endParaRPr>
          </a:p>
        </p:txBody>
      </p:sp>
      <p:sp>
        <p:nvSpPr>
          <p:cNvPr id="25" name="Rectangle 24"/>
          <p:cNvSpPr/>
          <p:nvPr/>
        </p:nvSpPr>
        <p:spPr>
          <a:xfrm>
            <a:off x="2150505" y="5293346"/>
            <a:ext cx="2556000" cy="948293"/>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smtClean="0">
                <a:solidFill>
                  <a:srgbClr val="008000"/>
                </a:solidFill>
                <a:latin typeface="Script Ecole 2"/>
                <a:cs typeface="Script Ecole 2"/>
              </a:rPr>
              <a:t>ph </a:t>
            </a:r>
            <a:r>
              <a:rPr lang="fr-FR" sz="4400" b="1" dirty="0" smtClean="0">
                <a:solidFill>
                  <a:srgbClr val="008000"/>
                </a:solidFill>
                <a:latin typeface="Cursivestandard"/>
                <a:cs typeface="Cursivestandard"/>
              </a:rPr>
              <a:t> ²ph</a:t>
            </a:r>
            <a:endParaRPr lang="fr-FR" sz="4400" b="1" dirty="0">
              <a:solidFill>
                <a:srgbClr val="008000"/>
              </a:solidFill>
            </a:endParaRPr>
          </a:p>
        </p:txBody>
      </p:sp>
      <p:sp>
        <p:nvSpPr>
          <p:cNvPr id="26" name="Rectangle à coins arrondis 25"/>
          <p:cNvSpPr/>
          <p:nvPr/>
        </p:nvSpPr>
        <p:spPr>
          <a:xfrm>
            <a:off x="4758267" y="5293348"/>
            <a:ext cx="2040466" cy="948292"/>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solidFill>
                  <a:srgbClr val="008000"/>
                </a:solidFill>
              </a:rPr>
              <a:t>ph</a:t>
            </a:r>
            <a:r>
              <a:rPr lang="fr-FR" sz="2400" dirty="0" smtClean="0"/>
              <a:t>oque</a:t>
            </a:r>
            <a:endParaRPr lang="fr-FR" sz="2400" dirty="0" smtClean="0">
              <a:solidFill>
                <a:schemeClr val="tx1"/>
              </a:solidFill>
            </a:endParaRPr>
          </a:p>
          <a:p>
            <a:pPr algn="r"/>
            <a:r>
              <a:rPr lang="fr-FR" sz="2400" dirty="0" smtClean="0">
                <a:solidFill>
                  <a:srgbClr val="008000"/>
                </a:solidFill>
                <a:latin typeface="Cursivestandard"/>
                <a:cs typeface="Cursivestandard"/>
              </a:rPr>
              <a:t>²ph</a:t>
            </a:r>
            <a:r>
              <a:rPr lang="fr-FR" sz="2400" dirty="0" smtClean="0">
                <a:solidFill>
                  <a:schemeClr val="tx1"/>
                </a:solidFill>
                <a:latin typeface="Cursivestandard"/>
                <a:cs typeface="Cursivestandard"/>
              </a:rPr>
              <a:t>oque</a:t>
            </a:r>
            <a:endParaRPr lang="fr-FR" sz="2400" dirty="0">
              <a:solidFill>
                <a:srgbClr val="000000"/>
              </a:solidFill>
              <a:latin typeface="Cursivestandard"/>
              <a:cs typeface="Cursivestandard"/>
            </a:endParaRPr>
          </a:p>
        </p:txBody>
      </p:sp>
      <p:pic>
        <p:nvPicPr>
          <p:cNvPr id="27" name="Image 26"/>
          <p:cNvPicPr>
            <a:picLocks noChangeAspect="1"/>
          </p:cNvPicPr>
          <p:nvPr/>
        </p:nvPicPr>
        <p:blipFill rotWithShape="1">
          <a:blip r:embed="rId2"/>
          <a:srcRect l="9333" t="8667" r="65333" b="57158"/>
          <a:stretch/>
        </p:blipFill>
        <p:spPr>
          <a:xfrm>
            <a:off x="167639" y="5428593"/>
            <a:ext cx="285729" cy="385456"/>
          </a:xfrm>
          <a:prstGeom prst="rect">
            <a:avLst/>
          </a:prstGeom>
        </p:spPr>
      </p:pic>
      <p:pic>
        <p:nvPicPr>
          <p:cNvPr id="28" name="Image 27"/>
          <p:cNvPicPr>
            <a:picLocks noChangeAspect="1"/>
          </p:cNvPicPr>
          <p:nvPr/>
        </p:nvPicPr>
        <p:blipFill rotWithShape="1">
          <a:blip r:embed="rId2"/>
          <a:srcRect l="52332" t="59635" r="4001" b="9699"/>
          <a:stretch/>
        </p:blipFill>
        <p:spPr>
          <a:xfrm>
            <a:off x="2190872" y="5678586"/>
            <a:ext cx="325510" cy="228600"/>
          </a:xfrm>
          <a:prstGeom prst="rect">
            <a:avLst/>
          </a:prstGeom>
        </p:spPr>
      </p:pic>
      <p:sp>
        <p:nvSpPr>
          <p:cNvPr id="39" name="Rectangle 38"/>
          <p:cNvSpPr/>
          <p:nvPr/>
        </p:nvSpPr>
        <p:spPr>
          <a:xfrm>
            <a:off x="93133" y="5949519"/>
            <a:ext cx="1952731" cy="292121"/>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tabLst>
                <a:tab pos="0" algn="l"/>
              </a:tabLst>
            </a:pPr>
            <a:r>
              <a:rPr lang="fr-FR" sz="1400" i="1" dirty="0" smtClean="0">
                <a:solidFill>
                  <a:schemeClr val="bg1">
                    <a:lumMod val="50000"/>
                  </a:schemeClr>
                </a:solidFill>
                <a:cs typeface="Cursivestandard"/>
              </a:rPr>
              <a:t>Rappel  :</a:t>
            </a:r>
            <a:r>
              <a:rPr lang="fr-FR" sz="1400" dirty="0" smtClean="0">
                <a:solidFill>
                  <a:srgbClr val="000000"/>
                </a:solidFill>
                <a:cs typeface="Cursivestandard"/>
              </a:rPr>
              <a:t>	 </a:t>
            </a:r>
            <a:r>
              <a:rPr lang="fr-FR" sz="1400" dirty="0" smtClean="0">
                <a:solidFill>
                  <a:srgbClr val="3366FF"/>
                </a:solidFill>
                <a:cs typeface="Cursivestandard"/>
              </a:rPr>
              <a:t>   F  f </a:t>
            </a:r>
            <a:r>
              <a:rPr lang="fr-FR" sz="1400" dirty="0" smtClean="0">
                <a:solidFill>
                  <a:srgbClr val="3366FF"/>
                </a:solidFill>
                <a:latin typeface="Cursivestandard"/>
                <a:cs typeface="Cursivestandard"/>
              </a:rPr>
              <a:t> F  ²f </a:t>
            </a:r>
            <a:endParaRPr lang="fr-FR" sz="1400" dirty="0">
              <a:solidFill>
                <a:srgbClr val="3366FF"/>
              </a:solidFill>
              <a:latin typeface="Cursivestandard"/>
              <a:cs typeface="Cursivestandard"/>
            </a:endParaRPr>
          </a:p>
        </p:txBody>
      </p:sp>
      <p:pic>
        <p:nvPicPr>
          <p:cNvPr id="40" name="Image 39"/>
          <p:cNvPicPr>
            <a:picLocks noChangeAspect="1"/>
          </p:cNvPicPr>
          <p:nvPr/>
        </p:nvPicPr>
        <p:blipFill rotWithShape="1">
          <a:blip r:embed="rId3">
            <a:extLst>
              <a:ext uri="{BEBA8EAE-BF5A-486C-A8C5-ECC9F3942E4B}">
                <a14:imgProps xmlns:a14="http://schemas.microsoft.com/office/drawing/2010/main">
                  <a14:imgLayer r:embed="rId4">
                    <a14:imgEffect>
                      <a14:backgroundRemoval t="58500" b="92000" l="53000" r="99000">
                        <a14:foregroundMark x1="73500" y1="72500" x2="73500" y2="72500"/>
                      </a14:backgroundRemoval>
                    </a14:imgEffect>
                  </a14:imgLayer>
                </a14:imgProps>
              </a:ext>
            </a:extLst>
          </a:blip>
          <a:srcRect l="52332" t="59635" r="4001" b="9699"/>
          <a:stretch/>
        </p:blipFill>
        <p:spPr>
          <a:xfrm>
            <a:off x="911301" y="6024787"/>
            <a:ext cx="231701" cy="162720"/>
          </a:xfrm>
          <a:prstGeom prst="rect">
            <a:avLst/>
          </a:prstGeom>
        </p:spPr>
      </p:pic>
      <p:pic>
        <p:nvPicPr>
          <p:cNvPr id="43" name="Image 42" descr="C:\Users\Catherine\Documents\CP\7 Lecture Pilotis\Gestes BM Pilotis\f.PNG"/>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1141007" y="5333076"/>
            <a:ext cx="480343" cy="548710"/>
          </a:xfrm>
          <a:prstGeom prst="rect">
            <a:avLst/>
          </a:prstGeom>
          <a:noFill/>
          <a:ln>
            <a:noFill/>
          </a:ln>
        </p:spPr>
      </p:pic>
      <p:pic>
        <p:nvPicPr>
          <p:cNvPr id="44" name="Image 43"/>
          <p:cNvPicPr>
            <a:picLocks noChangeAspect="1"/>
          </p:cNvPicPr>
          <p:nvPr/>
        </p:nvPicPr>
        <p:blipFill>
          <a:blip r:embed="rId6"/>
          <a:stretch>
            <a:fillRect/>
          </a:stretch>
        </p:blipFill>
        <p:spPr>
          <a:xfrm>
            <a:off x="4919128" y="5422673"/>
            <a:ext cx="727389" cy="747409"/>
          </a:xfrm>
          <a:prstGeom prst="rect">
            <a:avLst/>
          </a:prstGeom>
        </p:spPr>
      </p:pic>
      <p:graphicFrame>
        <p:nvGraphicFramePr>
          <p:cNvPr id="23" name="Tableau 22"/>
          <p:cNvGraphicFramePr>
            <a:graphicFrameLocks noGrp="1"/>
          </p:cNvGraphicFramePr>
          <p:nvPr>
            <p:extLst>
              <p:ext uri="{D42A27DB-BD31-4B8C-83A1-F6EECF244321}">
                <p14:modId xmlns:p14="http://schemas.microsoft.com/office/powerpoint/2010/main" val="2928737856"/>
              </p:ext>
            </p:extLst>
          </p:nvPr>
        </p:nvGraphicFramePr>
        <p:xfrm>
          <a:off x="93128" y="6316141"/>
          <a:ext cx="6705600" cy="3559673"/>
        </p:xfrm>
        <a:graphic>
          <a:graphicData uri="http://schemas.openxmlformats.org/drawingml/2006/table">
            <a:tbl>
              <a:tblPr firstRow="1" bandRow="1">
                <a:tableStyleId>{5940675A-B579-460E-94D1-54222C63F5DA}</a:tableStyleId>
              </a:tblPr>
              <a:tblGrid>
                <a:gridCol w="1676400"/>
                <a:gridCol w="1676400"/>
                <a:gridCol w="1676400"/>
                <a:gridCol w="1676400"/>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m’²entraine ²à ²lire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1800" kern="1200" baseline="0" dirty="0" err="1" smtClean="0">
                          <a:solidFill>
                            <a:schemeClr val="tx1"/>
                          </a:solidFill>
                          <a:effectLst/>
                          <a:latin typeface="Script Ecole 2"/>
                          <a:ea typeface="+mn-ea"/>
                          <a:cs typeface="Script Ecole 2"/>
                        </a:rPr>
                        <a:t>pha</a:t>
                      </a:r>
                      <a:r>
                        <a:rPr lang="fr-FR" sz="1800" kern="1200" baseline="0" dirty="0" smtClean="0">
                          <a:solidFill>
                            <a:schemeClr val="tx1"/>
                          </a:solidFill>
                          <a:effectLst/>
                          <a:latin typeface="Script Ecole 2"/>
                          <a:ea typeface="+mn-ea"/>
                          <a:cs typeface="Script Ecole 2"/>
                        </a:rPr>
                        <a:t>   phi   </a:t>
                      </a:r>
                      <a:r>
                        <a:rPr lang="fr-FR" sz="1800" kern="1200" baseline="0" dirty="0" err="1" smtClean="0">
                          <a:solidFill>
                            <a:schemeClr val="tx1"/>
                          </a:solidFill>
                          <a:effectLst/>
                          <a:latin typeface="Script Ecole 2"/>
                          <a:ea typeface="+mn-ea"/>
                          <a:cs typeface="Script Ecole 2"/>
                        </a:rPr>
                        <a:t>pho</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phè</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phon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phan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phou</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phu</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phé</a:t>
                      </a:r>
                      <a:r>
                        <a:rPr lang="fr-FR" sz="1800" kern="1200" baseline="0" dirty="0" smtClean="0">
                          <a:solidFill>
                            <a:schemeClr val="tx1"/>
                          </a:solidFill>
                          <a:effectLst/>
                          <a:latin typeface="Script Ecole 2"/>
                          <a:ea typeface="+mn-ea"/>
                          <a:cs typeface="Script Ecole 2"/>
                        </a:rPr>
                        <a:t>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2000" kern="1200" baseline="0" dirty="0" smtClean="0">
                          <a:solidFill>
                            <a:schemeClr val="tx1"/>
                          </a:solidFill>
                          <a:effectLst/>
                          <a:latin typeface="Cursivestandard"/>
                          <a:ea typeface="+mn-ea"/>
                          <a:cs typeface="Cursivestandard"/>
                        </a:rPr>
                        <a:t>²pha  ²phé  ²pho  ²phau  ²phin  ²pheu  ²phu  ²phen  ²phar </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le </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are</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la</a:t>
                      </a:r>
                      <a:r>
                        <a:rPr lang="fr-FR" sz="1400" u="none" kern="1200" baseline="0" dirty="0" smtClean="0">
                          <a:solidFill>
                            <a:schemeClr val="tx1"/>
                          </a:solidFill>
                          <a:effectLst/>
                          <a:latin typeface="Script Ecole 2"/>
                          <a:ea typeface="+mn-ea"/>
                          <a:cs typeface="Script Ecole 2"/>
                        </a:rPr>
                        <a:t> </a:t>
                      </a:r>
                      <a:r>
                        <a:rPr lang="fr-FR" sz="1400" u="none" kern="1200" baseline="0" dirty="0" smtClean="0">
                          <a:solidFill>
                            <a:srgbClr val="008000"/>
                          </a:solidFill>
                          <a:effectLst/>
                          <a:latin typeface="Script Ecole 2"/>
                          <a:ea typeface="+mn-ea"/>
                          <a:cs typeface="Script Ecole 2"/>
                        </a:rPr>
                        <a:t>ph</a:t>
                      </a:r>
                      <a:r>
                        <a:rPr lang="fr-FR" sz="1400" u="none" kern="1200" baseline="0" dirty="0" smtClean="0">
                          <a:solidFill>
                            <a:schemeClr val="tx1"/>
                          </a:solidFill>
                          <a:effectLst/>
                          <a:latin typeface="Script Ecole 2"/>
                          <a:ea typeface="+mn-ea"/>
                          <a:cs typeface="Script Ecole 2"/>
                        </a:rPr>
                        <a:t>oto</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otogra</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e</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je </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otogra</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i</a:t>
                      </a:r>
                      <a:r>
                        <a:rPr lang="fr-FR" sz="1400" u="none" kern="1200" dirty="0" smtClean="0">
                          <a:solidFill>
                            <a:schemeClr val="bg1">
                              <a:lumMod val="50000"/>
                            </a:schemeClr>
                          </a:solidFill>
                          <a:effectLst/>
                          <a:latin typeface="Script Ecole 2"/>
                          <a:ea typeface="+mn-ea"/>
                          <a:cs typeface="Script Ecole 2"/>
                        </a:rPr>
                        <a:t>e</a:t>
                      </a:r>
                    </a:p>
                    <a:p>
                      <a:pPr>
                        <a:spcAft>
                          <a:spcPts val="600"/>
                        </a:spcAft>
                      </a:pPr>
                      <a:r>
                        <a:rPr lang="fr-FR" sz="1400" u="none" kern="1200" dirty="0" smtClean="0">
                          <a:solidFill>
                            <a:schemeClr val="tx1"/>
                          </a:solidFill>
                          <a:effectLst/>
                          <a:latin typeface="Script Ecole 2"/>
                          <a:ea typeface="+mn-ea"/>
                          <a:cs typeface="Script Ecole 2"/>
                        </a:rPr>
                        <a:t>une</a:t>
                      </a:r>
                      <a:r>
                        <a:rPr lang="fr-FR" sz="1400" u="none" kern="1200" baseline="0" dirty="0" smtClean="0">
                          <a:solidFill>
                            <a:schemeClr val="tx1"/>
                          </a:solidFill>
                          <a:effectLst/>
                          <a:latin typeface="Script Ecole 2"/>
                          <a:ea typeface="+mn-ea"/>
                          <a:cs typeface="Script Ecole 2"/>
                        </a:rPr>
                        <a:t> </a:t>
                      </a:r>
                      <a:r>
                        <a:rPr lang="fr-FR" sz="1400" u="none" kern="1200" baseline="0" dirty="0" smtClean="0">
                          <a:solidFill>
                            <a:srgbClr val="008000"/>
                          </a:solidFill>
                          <a:effectLst/>
                          <a:latin typeface="Script Ecole 2"/>
                          <a:ea typeface="+mn-ea"/>
                          <a:cs typeface="Script Ecole 2"/>
                        </a:rPr>
                        <a:t>ph</a:t>
                      </a:r>
                      <a:r>
                        <a:rPr lang="fr-FR" sz="1400" u="none" kern="1200" baseline="0" dirty="0" smtClean="0">
                          <a:solidFill>
                            <a:schemeClr val="tx1"/>
                          </a:solidFill>
                          <a:effectLst/>
                          <a:latin typeface="Script Ecole 2"/>
                          <a:ea typeface="+mn-ea"/>
                          <a:cs typeface="Script Ecole 2"/>
                        </a:rPr>
                        <a:t>otocopi</a:t>
                      </a:r>
                      <a:r>
                        <a:rPr lang="fr-FR" sz="1400" u="none" kern="1200" baseline="0" dirty="0" smtClean="0">
                          <a:solidFill>
                            <a:srgbClr val="7F7F7F"/>
                          </a:solidFill>
                          <a:effectLst/>
                          <a:latin typeface="Script Ecole 2"/>
                          <a:ea typeface="+mn-ea"/>
                          <a:cs typeface="Script Ecole 2"/>
                        </a:rPr>
                        <a:t>e</a:t>
                      </a:r>
                      <a:endParaRPr lang="fr-FR" sz="1400" u="none" kern="1200" dirty="0" smtClean="0">
                        <a:solidFill>
                          <a:srgbClr val="7F7F7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le télé</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one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il</a:t>
                      </a:r>
                      <a:r>
                        <a:rPr lang="fr-FR" sz="1400" u="none" kern="1200" baseline="0" dirty="0" smtClean="0">
                          <a:solidFill>
                            <a:schemeClr val="tx1"/>
                          </a:solidFill>
                          <a:effectLst/>
                          <a:latin typeface="Script Ecole 2"/>
                          <a:ea typeface="+mn-ea"/>
                          <a:cs typeface="Script Ecole 2"/>
                        </a:rPr>
                        <a:t> a</a:t>
                      </a:r>
                      <a:r>
                        <a:rPr lang="fr-FR" sz="1400" u="none" kern="1200" dirty="0" smtClean="0">
                          <a:solidFill>
                            <a:schemeClr val="tx1"/>
                          </a:solidFill>
                          <a:effectLst/>
                          <a:latin typeface="Script Ecole 2"/>
                          <a:ea typeface="+mn-ea"/>
                          <a:cs typeface="Script Ecole 2"/>
                        </a:rPr>
                        <a:t> télé</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oné</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a:t>
                      </a:r>
                      <a:r>
                        <a:rPr lang="fr-FR" sz="1400" u="none" kern="1200" baseline="0" dirty="0" smtClean="0">
                          <a:solidFill>
                            <a:schemeClr val="tx1"/>
                          </a:solidFill>
                          <a:effectLst/>
                          <a:latin typeface="Script Ecole 2"/>
                          <a:ea typeface="+mn-ea"/>
                          <a:cs typeface="Script Ecole 2"/>
                        </a:rPr>
                        <a:t> catastro</a:t>
                      </a:r>
                      <a:r>
                        <a:rPr lang="fr-FR" sz="1400" u="none" kern="1200" baseline="0" dirty="0" smtClean="0">
                          <a:solidFill>
                            <a:srgbClr val="008000"/>
                          </a:solidFill>
                          <a:effectLst/>
                          <a:latin typeface="Script Ecole 2"/>
                          <a:ea typeface="+mn-ea"/>
                          <a:cs typeface="Script Ecole 2"/>
                        </a:rPr>
                        <a:t>ph</a:t>
                      </a:r>
                      <a:r>
                        <a:rPr lang="fr-FR" sz="1400" u="none" kern="1200" baseline="0" dirty="0" smtClean="0">
                          <a:solidFill>
                            <a:schemeClr val="tx1"/>
                          </a:solidFill>
                          <a:effectLst/>
                          <a:latin typeface="Script Ecole 2"/>
                          <a:ea typeface="+mn-ea"/>
                          <a:cs typeface="Script Ecole 2"/>
                        </a:rPr>
                        <a:t>e</a:t>
                      </a:r>
                    </a:p>
                    <a:p>
                      <a:pPr>
                        <a:spcAft>
                          <a:spcPts val="600"/>
                        </a:spcAft>
                      </a:pPr>
                      <a:r>
                        <a:rPr lang="fr-FR" sz="1400" u="none" kern="1200" baseline="0" dirty="0" smtClean="0">
                          <a:solidFill>
                            <a:schemeClr val="tx1"/>
                          </a:solidFill>
                          <a:effectLst/>
                          <a:latin typeface="Script Ecole 2"/>
                          <a:ea typeface="+mn-ea"/>
                          <a:cs typeface="Script Ecole 2"/>
                        </a:rPr>
                        <a:t>l’ort</a:t>
                      </a:r>
                      <a:r>
                        <a:rPr lang="fr-FR" sz="1400" u="none" kern="1200" baseline="0" dirty="0" smtClean="0">
                          <a:solidFill>
                            <a:srgbClr val="7F7F7F"/>
                          </a:solidFill>
                          <a:effectLst/>
                          <a:latin typeface="Script Ecole 2"/>
                          <a:ea typeface="+mn-ea"/>
                          <a:cs typeface="Script Ecole 2"/>
                        </a:rPr>
                        <a:t>h</a:t>
                      </a:r>
                      <a:r>
                        <a:rPr lang="fr-FR" sz="1400" u="none" kern="1200" baseline="0" dirty="0" smtClean="0">
                          <a:solidFill>
                            <a:schemeClr val="tx1"/>
                          </a:solidFill>
                          <a:effectLst/>
                          <a:latin typeface="Script Ecole 2"/>
                          <a:ea typeface="+mn-ea"/>
                          <a:cs typeface="Script Ecole 2"/>
                        </a:rPr>
                        <a:t>ogra</a:t>
                      </a:r>
                      <a:r>
                        <a:rPr lang="fr-FR" sz="1400" u="none" kern="1200" baseline="0" dirty="0" smtClean="0">
                          <a:solidFill>
                            <a:srgbClr val="008000"/>
                          </a:solidFill>
                          <a:effectLst/>
                          <a:latin typeface="Script Ecole 2"/>
                          <a:ea typeface="+mn-ea"/>
                          <a:cs typeface="Script Ecole 2"/>
                        </a:rPr>
                        <a:t>ph</a:t>
                      </a:r>
                      <a:r>
                        <a:rPr lang="fr-FR" sz="1400" u="none" kern="1200" baseline="0" dirty="0" smtClean="0">
                          <a:solidFill>
                            <a:schemeClr val="tx1"/>
                          </a:solidFill>
                          <a:effectLst/>
                          <a:latin typeface="Script Ecole 2"/>
                          <a:ea typeface="+mn-ea"/>
                          <a:cs typeface="Script Ecole 2"/>
                        </a:rPr>
                        <a:t>e</a:t>
                      </a:r>
                    </a:p>
                    <a:p>
                      <a:pPr>
                        <a:spcAft>
                          <a:spcPts val="600"/>
                        </a:spcAft>
                      </a:pPr>
                      <a:r>
                        <a:rPr lang="fr-FR" sz="1400" u="none" kern="1200" baseline="0" dirty="0" smtClean="0">
                          <a:solidFill>
                            <a:schemeClr val="tx1"/>
                          </a:solidFill>
                          <a:effectLst/>
                          <a:latin typeface="Script Ecole 2"/>
                          <a:ea typeface="+mn-ea"/>
                          <a:cs typeface="Script Ecole 2"/>
                        </a:rPr>
                        <a:t>un </a:t>
                      </a:r>
                      <a:r>
                        <a:rPr lang="fr-FR" sz="1400" u="none" kern="1200" baseline="0" dirty="0" smtClean="0">
                          <a:solidFill>
                            <a:srgbClr val="008000"/>
                          </a:solidFill>
                          <a:effectLst/>
                          <a:latin typeface="Script Ecole 2"/>
                          <a:ea typeface="+mn-ea"/>
                          <a:cs typeface="Script Ecole 2"/>
                        </a:rPr>
                        <a:t>ph</a:t>
                      </a:r>
                      <a:r>
                        <a:rPr lang="fr-FR" sz="1400" u="none" kern="1200" baseline="0" dirty="0" smtClean="0">
                          <a:solidFill>
                            <a:schemeClr val="tx1"/>
                          </a:solidFill>
                          <a:effectLst/>
                          <a:latin typeface="Script Ecole 2"/>
                          <a:ea typeface="+mn-ea"/>
                          <a:cs typeface="Script Ecole 2"/>
                        </a:rPr>
                        <a:t>asme</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élé</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an</a:t>
                      </a:r>
                      <a:r>
                        <a:rPr lang="fr-FR" sz="1400" u="none" kern="1200" dirty="0" smtClean="0">
                          <a:solidFill>
                            <a:srgbClr val="7F7F7F"/>
                          </a:solidFill>
                          <a:effectLst/>
                          <a:latin typeface="Script Ecole 2"/>
                          <a:ea typeface="+mn-ea"/>
                          <a:cs typeface="Script Ecole 2"/>
                        </a:rPr>
                        <a:t>t</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dau</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in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 </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rase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la </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armaci</a:t>
                      </a:r>
                      <a:r>
                        <a:rPr lang="fr-FR" sz="1400" u="none" kern="1200" dirty="0" smtClean="0">
                          <a:solidFill>
                            <a:srgbClr val="7F7F7F"/>
                          </a:solidFill>
                          <a:effectLst/>
                          <a:latin typeface="Script Ecole 2"/>
                          <a:ea typeface="+mn-ea"/>
                          <a:cs typeface="Script Ecole 2"/>
                        </a:rPr>
                        <a:t>e</a:t>
                      </a:r>
                    </a:p>
                    <a:p>
                      <a:pPr>
                        <a:spcAft>
                          <a:spcPts val="600"/>
                        </a:spcAft>
                      </a:pPr>
                      <a:r>
                        <a:rPr lang="fr-FR" sz="1400" u="none" kern="1200" dirty="0" smtClean="0">
                          <a:solidFill>
                            <a:schemeClr val="tx1"/>
                          </a:solidFill>
                          <a:effectLst/>
                          <a:latin typeface="Script Ecole 2"/>
                          <a:ea typeface="+mn-ea"/>
                          <a:cs typeface="Script Ecole 2"/>
                        </a:rPr>
                        <a:t>la </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onologi</a:t>
                      </a:r>
                      <a:r>
                        <a:rPr lang="fr-FR" sz="1400" u="none" kern="1200" dirty="0" smtClean="0">
                          <a:solidFill>
                            <a:srgbClr val="7F7F7F"/>
                          </a:solidFill>
                          <a:effectLst/>
                          <a:latin typeface="Script Ecole 2"/>
                          <a:ea typeface="+mn-ea"/>
                          <a:cs typeface="Script Ecole 2"/>
                        </a:rPr>
                        <a:t>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 saxo</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one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a:t>
                      </a:r>
                      <a:r>
                        <a:rPr lang="fr-FR" sz="1400" u="none" kern="1200" baseline="0" dirty="0" smtClean="0">
                          <a:solidFill>
                            <a:schemeClr val="tx1"/>
                          </a:solidFill>
                          <a:effectLst/>
                          <a:latin typeface="Script Ecole 2"/>
                          <a:ea typeface="+mn-ea"/>
                          <a:cs typeface="Script Ecole 2"/>
                        </a:rPr>
                        <a:t> xylo</a:t>
                      </a:r>
                      <a:r>
                        <a:rPr lang="fr-FR" sz="1400" u="none" kern="1200" baseline="0" dirty="0" smtClean="0">
                          <a:solidFill>
                            <a:srgbClr val="008000"/>
                          </a:solidFill>
                          <a:effectLst/>
                          <a:latin typeface="Script Ecole 2"/>
                          <a:ea typeface="+mn-ea"/>
                          <a:cs typeface="Script Ecole 2"/>
                        </a:rPr>
                        <a:t>ph</a:t>
                      </a:r>
                      <a:r>
                        <a:rPr lang="fr-FR" sz="1400" u="none" kern="1200" baseline="0" dirty="0" smtClean="0">
                          <a:solidFill>
                            <a:schemeClr val="tx1"/>
                          </a:solidFill>
                          <a:effectLst/>
                          <a:latin typeface="Script Ecole 2"/>
                          <a:ea typeface="+mn-ea"/>
                          <a:cs typeface="Script Ecole 2"/>
                        </a:rPr>
                        <a:t>one</a:t>
                      </a:r>
                      <a:endParaRPr lang="fr-FR" sz="1400" u="none" kern="1200" baseline="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métamor</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ose</a:t>
                      </a:r>
                      <a:endParaRPr lang="fr-FR" sz="1400" u="none" kern="1200" baseline="0" dirty="0" smtClean="0">
                        <a:solidFill>
                          <a:srgbClr val="7F7F7F"/>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l’al</a:t>
                      </a:r>
                      <a:r>
                        <a:rPr lang="fr-FR" sz="1400" u="none" kern="1200" baseline="0" dirty="0" smtClean="0">
                          <a:solidFill>
                            <a:srgbClr val="008000"/>
                          </a:solidFill>
                          <a:effectLst/>
                          <a:latin typeface="Script Ecole 2"/>
                          <a:ea typeface="+mn-ea"/>
                          <a:cs typeface="Script Ecole 2"/>
                        </a:rPr>
                        <a:t>ph</a:t>
                      </a:r>
                      <a:r>
                        <a:rPr lang="fr-FR" sz="1400" u="none" kern="1200" baseline="0" dirty="0" smtClean="0">
                          <a:solidFill>
                            <a:schemeClr val="tx1"/>
                          </a:solidFill>
                          <a:effectLst/>
                          <a:latin typeface="Script Ecole 2"/>
                          <a:ea typeface="+mn-ea"/>
                          <a:cs typeface="Script Ecole 2"/>
                        </a:rPr>
                        <a:t>abet</a:t>
                      </a:r>
                    </a:p>
                    <a:p>
                      <a:pPr>
                        <a:spcAft>
                          <a:spcPts val="600"/>
                        </a:spcAft>
                      </a:pPr>
                      <a:r>
                        <a:rPr lang="fr-FR" sz="1400" u="none" kern="1200" dirty="0" smtClean="0">
                          <a:solidFill>
                            <a:schemeClr val="tx1"/>
                          </a:solidFill>
                          <a:effectLst/>
                          <a:latin typeface="Script Ecole 2"/>
                          <a:ea typeface="+mn-ea"/>
                          <a:cs typeface="Script Ecole 2"/>
                        </a:rPr>
                        <a:t>So</a:t>
                      </a:r>
                      <a:r>
                        <a:rPr lang="fr-FR" sz="1400" u="none" kern="1200" dirty="0" smtClean="0">
                          <a:solidFill>
                            <a:srgbClr val="008000"/>
                          </a:solidFill>
                          <a:effectLst/>
                          <a:latin typeface="Script Ecole 2"/>
                          <a:ea typeface="+mn-ea"/>
                          <a:cs typeface="Script Ecole 2"/>
                        </a:rPr>
                        <a:t>ph</a:t>
                      </a:r>
                      <a:r>
                        <a:rPr lang="fr-FR" sz="1400" u="none" kern="1200" dirty="0" smtClean="0">
                          <a:solidFill>
                            <a:schemeClr val="tx1"/>
                          </a:solidFill>
                          <a:effectLst/>
                          <a:latin typeface="Script Ecole 2"/>
                          <a:ea typeface="+mn-ea"/>
                          <a:cs typeface="Script Ecole 2"/>
                        </a:rPr>
                        <a:t>i</a:t>
                      </a:r>
                      <a:r>
                        <a:rPr lang="fr-FR" sz="1400" u="none" kern="1200" dirty="0" smtClean="0">
                          <a:solidFill>
                            <a:srgbClr val="7F7F7F"/>
                          </a:solidFill>
                          <a:effectLst/>
                          <a:latin typeface="Script Ecole 2"/>
                          <a:ea typeface="+mn-ea"/>
                          <a:cs typeface="Script Ecole 2"/>
                        </a:rPr>
                        <a:t>e</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800" kern="1200" dirty="0" smtClean="0">
                          <a:solidFill>
                            <a:schemeClr val="tx1"/>
                          </a:solidFill>
                          <a:effectLst/>
                          <a:latin typeface="Script Ecole 2"/>
                          <a:ea typeface="+mn-ea"/>
                          <a:cs typeface="Script Ecole 2"/>
                        </a:rPr>
                        <a:t>So</a:t>
                      </a:r>
                      <a:r>
                        <a:rPr lang="fr-FR" sz="1800" kern="1200" dirty="0" smtClean="0">
                          <a:solidFill>
                            <a:srgbClr val="008000"/>
                          </a:solidFill>
                          <a:effectLst/>
                          <a:latin typeface="Script Ecole 2"/>
                          <a:ea typeface="+mn-ea"/>
                          <a:cs typeface="Script Ecole 2"/>
                        </a:rPr>
                        <a:t>ph</a:t>
                      </a:r>
                      <a:r>
                        <a:rPr lang="fr-FR" sz="1800" kern="1200" dirty="0" smtClean="0">
                          <a:solidFill>
                            <a:schemeClr val="tx1"/>
                          </a:solidFill>
                          <a:effectLst/>
                          <a:latin typeface="Script Ecole 2"/>
                          <a:ea typeface="+mn-ea"/>
                          <a:cs typeface="Script Ecole 2"/>
                        </a:rPr>
                        <a:t>i</a:t>
                      </a:r>
                      <a:r>
                        <a:rPr lang="fr-FR" sz="1800" kern="1200" dirty="0" smtClean="0">
                          <a:solidFill>
                            <a:srgbClr val="7F7F7F"/>
                          </a:solidFill>
                          <a:effectLst/>
                          <a:latin typeface="Script Ecole 2"/>
                          <a:ea typeface="+mn-ea"/>
                          <a:cs typeface="Script Ecole 2"/>
                        </a:rPr>
                        <a:t>e</a:t>
                      </a:r>
                      <a:r>
                        <a:rPr lang="fr-FR" sz="1800" kern="1200" baseline="0" dirty="0" smtClean="0">
                          <a:solidFill>
                            <a:schemeClr val="tx1"/>
                          </a:solidFill>
                          <a:effectLst/>
                          <a:latin typeface="Script Ecole 2"/>
                          <a:ea typeface="+mn-ea"/>
                          <a:cs typeface="Script Ecole 2"/>
                        </a:rPr>
                        <a:t> adore l’ort</a:t>
                      </a:r>
                      <a:r>
                        <a:rPr lang="fr-FR" sz="1800" kern="1200" baseline="0" dirty="0" smtClean="0">
                          <a:solidFill>
                            <a:srgbClr val="7F7F7F"/>
                          </a:solidFill>
                          <a:effectLst/>
                          <a:latin typeface="Script Ecole 2"/>
                          <a:ea typeface="+mn-ea"/>
                          <a:cs typeface="Script Ecole 2"/>
                        </a:rPr>
                        <a:t>h</a:t>
                      </a:r>
                      <a:r>
                        <a:rPr lang="fr-FR" sz="1800" kern="1200" baseline="0" dirty="0" smtClean="0">
                          <a:solidFill>
                            <a:schemeClr val="tx1"/>
                          </a:solidFill>
                          <a:effectLst/>
                          <a:latin typeface="Script Ecole 2"/>
                          <a:ea typeface="+mn-ea"/>
                          <a:cs typeface="Script Ecole 2"/>
                        </a:rPr>
                        <a:t>ogra</a:t>
                      </a:r>
                      <a:r>
                        <a:rPr lang="fr-FR" sz="1800" kern="1200" baseline="0" dirty="0" smtClean="0">
                          <a:solidFill>
                            <a:srgbClr val="008000"/>
                          </a:solidFill>
                          <a:effectLst/>
                          <a:latin typeface="Script Ecole 2"/>
                          <a:ea typeface="+mn-ea"/>
                          <a:cs typeface="Script Ecole 2"/>
                        </a:rPr>
                        <a:t>ph</a:t>
                      </a:r>
                      <a:r>
                        <a:rPr lang="fr-FR" sz="1800" kern="1200" baseline="0" dirty="0" smtClean="0">
                          <a:solidFill>
                            <a:schemeClr val="tx1"/>
                          </a:solidFill>
                          <a:effectLst/>
                          <a:latin typeface="Script Ecole 2"/>
                          <a:ea typeface="+mn-ea"/>
                          <a:cs typeface="Script Ecole 2"/>
                        </a:rPr>
                        <a:t>e et la géogra</a:t>
                      </a:r>
                      <a:r>
                        <a:rPr lang="fr-FR" sz="1800" kern="1200" baseline="0" dirty="0" smtClean="0">
                          <a:solidFill>
                            <a:srgbClr val="008000"/>
                          </a:solidFill>
                          <a:effectLst/>
                          <a:latin typeface="Script Ecole 2"/>
                          <a:ea typeface="+mn-ea"/>
                          <a:cs typeface="Script Ecole 2"/>
                        </a:rPr>
                        <a:t>ph</a:t>
                      </a:r>
                      <a:r>
                        <a:rPr lang="fr-FR" sz="1800" kern="1200" baseline="0" dirty="0" smtClean="0">
                          <a:solidFill>
                            <a:schemeClr val="tx1"/>
                          </a:solidFill>
                          <a:effectLst/>
                          <a:latin typeface="Script Ecole 2"/>
                          <a:ea typeface="+mn-ea"/>
                          <a:cs typeface="Script Ecole 2"/>
                        </a:rPr>
                        <a:t>ie. </a:t>
                      </a:r>
                      <a:endParaRPr lang="fr-FR" sz="1600" u="none" kern="1200" dirty="0" smtClean="0">
                        <a:solidFill>
                          <a:schemeClr val="tx1"/>
                        </a:solidFill>
                        <a:effectLst/>
                        <a:latin typeface="Script Ecole 2"/>
                        <a:ea typeface="+mn-ea"/>
                        <a:cs typeface="Script Ecole 2"/>
                      </a:endParaRPr>
                    </a:p>
                  </a:txBody>
                  <a:tcPr marL="72000" marR="72000"/>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Tree>
    <p:extLst>
      <p:ext uri="{BB962C8B-B14F-4D97-AF65-F5344CB8AC3E}">
        <p14:creationId xmlns:p14="http://schemas.microsoft.com/office/powerpoint/2010/main" val="2051726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3133" y="67733"/>
            <a:ext cx="1952731" cy="6138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a:t>
            </a:r>
            <a:r>
              <a:rPr lang="fr-FR" sz="2400" dirty="0" err="1"/>
              <a:t>ɛ</a:t>
            </a:r>
            <a:r>
              <a:rPr lang="fr-FR" sz="2400" dirty="0">
                <a:cs typeface="Cursivestandard"/>
              </a:rPr>
              <a:t>]</a:t>
            </a:r>
          </a:p>
        </p:txBody>
      </p:sp>
      <p:sp>
        <p:nvSpPr>
          <p:cNvPr id="41" name="Rectangle 40"/>
          <p:cNvSpPr/>
          <p:nvPr/>
        </p:nvSpPr>
        <p:spPr>
          <a:xfrm>
            <a:off x="2150505" y="67732"/>
            <a:ext cx="2556000" cy="948293"/>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err="1">
                <a:solidFill>
                  <a:srgbClr val="008000"/>
                </a:solidFill>
                <a:latin typeface="Script Ecole 2"/>
                <a:cs typeface="Script Ecole 2"/>
              </a:rPr>
              <a:t>e</a:t>
            </a:r>
            <a:r>
              <a:rPr lang="fr-FR" sz="4400" b="1" dirty="0" err="1" smtClean="0">
                <a:solidFill>
                  <a:srgbClr val="008000"/>
                </a:solidFill>
                <a:latin typeface="Script Ecole 2"/>
                <a:cs typeface="Script Ecole 2"/>
              </a:rPr>
              <a:t>i</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 ²ei</a:t>
            </a:r>
            <a:endParaRPr lang="fr-FR" sz="4400" b="1" dirty="0">
              <a:solidFill>
                <a:srgbClr val="008000"/>
              </a:solidFill>
            </a:endParaRPr>
          </a:p>
        </p:txBody>
      </p:sp>
      <p:sp>
        <p:nvSpPr>
          <p:cNvPr id="42" name="Rectangle à coins arrondis 41"/>
          <p:cNvSpPr/>
          <p:nvPr/>
        </p:nvSpPr>
        <p:spPr>
          <a:xfrm>
            <a:off x="4758267" y="67733"/>
            <a:ext cx="2040466" cy="948292"/>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t>r</a:t>
            </a:r>
            <a:r>
              <a:rPr lang="fr-FR" sz="2400" dirty="0" smtClean="0">
                <a:solidFill>
                  <a:srgbClr val="008000"/>
                </a:solidFill>
              </a:rPr>
              <a:t>ei</a:t>
            </a:r>
            <a:r>
              <a:rPr lang="fr-FR" sz="2400" dirty="0" smtClean="0">
                <a:solidFill>
                  <a:schemeClr val="tx1"/>
                </a:solidFill>
              </a:rPr>
              <a:t>ne</a:t>
            </a:r>
          </a:p>
          <a:p>
            <a:pPr algn="r"/>
            <a:r>
              <a:rPr lang="fr-FR" sz="2400" dirty="0" smtClean="0">
                <a:solidFill>
                  <a:schemeClr val="tx1"/>
                </a:solidFill>
                <a:latin typeface="Cursivestandard"/>
                <a:cs typeface="Cursivestandard"/>
              </a:rPr>
              <a:t>²r</a:t>
            </a:r>
            <a:r>
              <a:rPr lang="fr-FR" sz="2400" dirty="0" smtClean="0">
                <a:solidFill>
                  <a:srgbClr val="008000"/>
                </a:solidFill>
                <a:latin typeface="Cursivestandard"/>
                <a:cs typeface="Cursivestandard"/>
              </a:rPr>
              <a:t>ei</a:t>
            </a:r>
            <a:r>
              <a:rPr lang="fr-FR" sz="2400" dirty="0" smtClean="0">
                <a:solidFill>
                  <a:srgbClr val="000000"/>
                </a:solidFill>
                <a:latin typeface="Cursivestandard"/>
                <a:cs typeface="Cursivestandard"/>
              </a:rPr>
              <a:t>ne</a:t>
            </a:r>
            <a:endParaRPr lang="fr-FR" sz="2400" dirty="0">
              <a:solidFill>
                <a:srgbClr val="000000"/>
              </a:solidFill>
              <a:latin typeface="Cursivestandard"/>
              <a:cs typeface="Cursivestandard"/>
            </a:endParaRPr>
          </a:p>
        </p:txBody>
      </p:sp>
      <p:pic>
        <p:nvPicPr>
          <p:cNvPr id="52" name="Image 51"/>
          <p:cNvPicPr>
            <a:picLocks noChangeAspect="1"/>
          </p:cNvPicPr>
          <p:nvPr/>
        </p:nvPicPr>
        <p:blipFill rotWithShape="1">
          <a:blip r:embed="rId2"/>
          <a:srcRect l="9333" t="8667" r="65333" b="57158"/>
          <a:stretch/>
        </p:blipFill>
        <p:spPr>
          <a:xfrm>
            <a:off x="167639" y="207216"/>
            <a:ext cx="285729" cy="385456"/>
          </a:xfrm>
          <a:prstGeom prst="rect">
            <a:avLst/>
          </a:prstGeom>
        </p:spPr>
      </p:pic>
      <p:pic>
        <p:nvPicPr>
          <p:cNvPr id="53" name="Image 52"/>
          <p:cNvPicPr>
            <a:picLocks noChangeAspect="1"/>
          </p:cNvPicPr>
          <p:nvPr/>
        </p:nvPicPr>
        <p:blipFill rotWithShape="1">
          <a:blip r:embed="rId2"/>
          <a:srcRect l="52332" t="59635" r="4001" b="9699"/>
          <a:stretch/>
        </p:blipFill>
        <p:spPr>
          <a:xfrm>
            <a:off x="2190872" y="452972"/>
            <a:ext cx="325510" cy="228600"/>
          </a:xfrm>
          <a:prstGeom prst="rect">
            <a:avLst/>
          </a:prstGeom>
        </p:spPr>
      </p:pic>
      <p:graphicFrame>
        <p:nvGraphicFramePr>
          <p:cNvPr id="21" name="Tableau 20"/>
          <p:cNvGraphicFramePr>
            <a:graphicFrameLocks noGrp="1"/>
          </p:cNvGraphicFramePr>
          <p:nvPr>
            <p:extLst>
              <p:ext uri="{D42A27DB-BD31-4B8C-83A1-F6EECF244321}">
                <p14:modId xmlns:p14="http://schemas.microsoft.com/office/powerpoint/2010/main" val="469307177"/>
              </p:ext>
            </p:extLst>
          </p:nvPr>
        </p:nvGraphicFramePr>
        <p:xfrm>
          <a:off x="93133" y="1176872"/>
          <a:ext cx="6705600" cy="3319097"/>
        </p:xfrm>
        <a:graphic>
          <a:graphicData uri="http://schemas.openxmlformats.org/drawingml/2006/table">
            <a:tbl>
              <a:tblPr firstRow="1" bandRow="1">
                <a:tableStyleId>{5940675A-B579-460E-94D1-54222C63F5DA}</a:tableStyleId>
              </a:tblPr>
              <a:tblGrid>
                <a:gridCol w="1676400"/>
                <a:gridCol w="1676400"/>
                <a:gridCol w="1676400"/>
                <a:gridCol w="1676400"/>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m’²entraine ²à ²lire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2000" kern="1200" baseline="0" dirty="0" err="1" smtClean="0">
                          <a:solidFill>
                            <a:schemeClr val="tx1"/>
                          </a:solidFill>
                          <a:effectLst/>
                          <a:latin typeface="Script Ecole 2"/>
                          <a:ea typeface="+mn-ea"/>
                          <a:cs typeface="Script Ecole 2"/>
                        </a:rPr>
                        <a:t>trei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rgbClr val="000000"/>
                          </a:solidFill>
                          <a:effectLst/>
                          <a:latin typeface="Script Ecole 2"/>
                          <a:ea typeface="+mn-ea"/>
                          <a:cs typeface="Script Ecole 2"/>
                        </a:rPr>
                        <a:t>pei</a:t>
                      </a:r>
                      <a:r>
                        <a:rPr lang="fr-FR" sz="2000" kern="1200" baseline="0" dirty="0" smtClean="0">
                          <a:solidFill>
                            <a:srgbClr val="000000"/>
                          </a:solidFill>
                          <a:effectLst/>
                          <a:latin typeface="Script Ecole 2"/>
                          <a:ea typeface="+mn-ea"/>
                          <a:cs typeface="Script Ecole 2"/>
                        </a:rPr>
                        <a:t>   </a:t>
                      </a:r>
                      <a:r>
                        <a:rPr lang="fr-FR" sz="2000" kern="1200" baseline="0" dirty="0" err="1" smtClean="0">
                          <a:solidFill>
                            <a:srgbClr val="000000"/>
                          </a:solidFill>
                          <a:effectLst/>
                          <a:latin typeface="Script Ecole 2"/>
                          <a:ea typeface="+mn-ea"/>
                          <a:cs typeface="Script Ecole 2"/>
                        </a:rPr>
                        <a:t>gei</a:t>
                      </a:r>
                      <a:r>
                        <a:rPr lang="fr-FR" sz="2000" kern="1200" baseline="0" dirty="0" smtClean="0">
                          <a:solidFill>
                            <a:srgbClr val="000000"/>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fei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jei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kei</a:t>
                      </a:r>
                      <a:r>
                        <a:rPr lang="fr-FR" sz="2000" kern="1200" baseline="0" dirty="0" smtClean="0">
                          <a:solidFill>
                            <a:schemeClr val="tx1"/>
                          </a:solidFill>
                          <a:effectLst/>
                          <a:latin typeface="Script Ecole 2"/>
                          <a:ea typeface="+mn-ea"/>
                          <a:cs typeface="Script Ecole 2"/>
                        </a:rPr>
                        <a:t>   dei    </a:t>
                      </a:r>
                      <a:r>
                        <a:rPr lang="fr-FR" sz="2400" kern="1200" baseline="0" dirty="0" smtClean="0">
                          <a:solidFill>
                            <a:schemeClr val="tx1"/>
                          </a:solidFill>
                          <a:effectLst/>
                          <a:latin typeface="Cursivestandard"/>
                          <a:ea typeface="+mn-ea"/>
                          <a:cs typeface="Cursivestandard"/>
                        </a:rPr>
                        <a:t>²kei  ²blei  </a:t>
                      </a:r>
                      <a:r>
                        <a:rPr lang="fr-FR" sz="2400" kern="1200" baseline="0" dirty="0" err="1" smtClean="0">
                          <a:solidFill>
                            <a:schemeClr val="tx1"/>
                          </a:solidFill>
                          <a:effectLst/>
                          <a:latin typeface="Cursivestandard"/>
                          <a:ea typeface="+mn-ea"/>
                          <a:cs typeface="Cursivestandard"/>
                        </a:rPr>
                        <a:t>mei</a:t>
                      </a:r>
                      <a:r>
                        <a:rPr lang="fr-FR" sz="2400" kern="1200" baseline="0" dirty="0" smtClean="0">
                          <a:solidFill>
                            <a:schemeClr val="tx1"/>
                          </a:solidFill>
                          <a:effectLst/>
                          <a:latin typeface="Cursivestandard"/>
                          <a:ea typeface="+mn-ea"/>
                          <a:cs typeface="Cursivestandard"/>
                        </a:rPr>
                        <a:t>  ²phei</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la baleine</a:t>
                      </a:r>
                      <a:endParaRPr lang="fr-FR" sz="1400" u="none" kern="1200" dirty="0" smtClean="0">
                        <a:solidFill>
                          <a:srgbClr val="008000"/>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il neige</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il neigeait</a:t>
                      </a:r>
                      <a:endParaRPr lang="fr-FR" sz="1400" u="none" kern="1200" dirty="0" smtClean="0">
                        <a:solidFill>
                          <a:srgbClr val="008000"/>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treize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smtClean="0">
                          <a:solidFill>
                            <a:schemeClr val="tx1"/>
                          </a:solidFill>
                          <a:effectLst/>
                          <a:latin typeface="Script Ecole 2"/>
                          <a:ea typeface="+mn-ea"/>
                          <a:cs typeface="Script Ecole 2"/>
                        </a:rPr>
                        <a:t>seize</a:t>
                      </a:r>
                      <a:endParaRPr lang="fr-FR" sz="1400" u="none" kern="1200" dirty="0" smtClean="0">
                        <a:solidFill>
                          <a:srgbClr val="7F7F7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spcAft>
                          <a:spcPts val="600"/>
                        </a:spcAft>
                      </a:pPr>
                      <a:r>
                        <a:rPr lang="fr-FR" sz="1400" u="none" kern="1200" smtClean="0">
                          <a:solidFill>
                            <a:schemeClr val="tx1"/>
                          </a:solidFill>
                          <a:effectLst/>
                          <a:latin typeface="Script Ecole 2"/>
                          <a:ea typeface="+mn-ea"/>
                          <a:cs typeface="Script Ecole 2"/>
                        </a:rPr>
                        <a:t>la Seine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smtClean="0">
                          <a:solidFill>
                            <a:schemeClr val="tx1"/>
                          </a:solidFill>
                          <a:effectLst/>
                          <a:latin typeface="Script Ecole 2"/>
                          <a:ea typeface="+mn-ea"/>
                          <a:cs typeface="Script Ecole 2"/>
                        </a:rPr>
                        <a:t>du seigle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smtClean="0">
                          <a:solidFill>
                            <a:schemeClr val="tx1"/>
                          </a:solidFill>
                          <a:effectLst/>
                          <a:latin typeface="Script Ecole 2"/>
                          <a:ea typeface="+mn-ea"/>
                          <a:cs typeface="Script Ecole 2"/>
                        </a:rPr>
                        <a:t>une</a:t>
                      </a:r>
                      <a:r>
                        <a:rPr lang="fr-FR" sz="1400" u="none" kern="1200" baseline="0" smtClean="0">
                          <a:solidFill>
                            <a:schemeClr val="tx1"/>
                          </a:solidFill>
                          <a:effectLst/>
                          <a:latin typeface="Script Ecole 2"/>
                          <a:ea typeface="+mn-ea"/>
                          <a:cs typeface="Script Ecole 2"/>
                        </a:rPr>
                        <a:t> veine</a:t>
                      </a:r>
                      <a:endParaRPr lang="fr-FR" sz="1400" u="none" kern="1200" baseline="0" dirty="0" smtClean="0">
                        <a:solidFill>
                          <a:schemeClr val="tx1"/>
                        </a:solidFill>
                        <a:effectLst/>
                        <a:latin typeface="Script Ecole 2"/>
                        <a:ea typeface="+mn-ea"/>
                        <a:cs typeface="Script Ecole 2"/>
                      </a:endParaRPr>
                    </a:p>
                    <a:p>
                      <a:pPr>
                        <a:spcAft>
                          <a:spcPts val="600"/>
                        </a:spcAft>
                      </a:pPr>
                      <a:r>
                        <a:rPr lang="fr-FR" sz="1400" u="none" kern="1200" baseline="0" smtClean="0">
                          <a:solidFill>
                            <a:schemeClr val="tx1"/>
                          </a:solidFill>
                          <a:effectLst/>
                          <a:latin typeface="Script Ecole 2"/>
                          <a:ea typeface="+mn-ea"/>
                          <a:cs typeface="Script Ecole 2"/>
                        </a:rPr>
                        <a:t>de la peine</a:t>
                      </a:r>
                      <a:endParaRPr lang="fr-FR" sz="1400" u="none" kern="1200" baseline="0" dirty="0" smtClean="0">
                        <a:solidFill>
                          <a:schemeClr val="tx1"/>
                        </a:solidFill>
                        <a:effectLst/>
                        <a:latin typeface="Script Ecole 2"/>
                        <a:ea typeface="+mn-ea"/>
                        <a:cs typeface="Script Ecole 2"/>
                      </a:endParaRPr>
                    </a:p>
                    <a:p>
                      <a:pPr>
                        <a:spcAft>
                          <a:spcPts val="600"/>
                        </a:spcAft>
                      </a:pPr>
                      <a:r>
                        <a:rPr lang="fr-FR" sz="1400" u="none" kern="1200" baseline="0" smtClean="0">
                          <a:solidFill>
                            <a:schemeClr val="tx1"/>
                          </a:solidFill>
                          <a:effectLst/>
                          <a:latin typeface="Script Ecole 2"/>
                          <a:ea typeface="+mn-ea"/>
                          <a:cs typeface="Script Ecole 2"/>
                        </a:rPr>
                        <a:t>elle est peiné</a:t>
                      </a:r>
                      <a:endParaRPr lang="fr-FR" sz="1400" u="none" kern="1200" baseline="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le seigneur</a:t>
                      </a:r>
                      <a:endParaRPr lang="fr-FR" sz="1400" u="none" kern="1200" dirty="0" smtClean="0">
                        <a:solidFill>
                          <a:srgbClr val="008000"/>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elle est sereine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elle est pleine</a:t>
                      </a:r>
                    </a:p>
                    <a:p>
                      <a:pPr>
                        <a:spcAft>
                          <a:spcPts val="600"/>
                        </a:spcAft>
                      </a:pPr>
                      <a:r>
                        <a:rPr lang="fr-FR" sz="1400" u="none" kern="1200" dirty="0" smtClean="0">
                          <a:solidFill>
                            <a:schemeClr val="tx1"/>
                          </a:solidFill>
                          <a:effectLst/>
                          <a:latin typeface="Script Ecole 2"/>
                          <a:ea typeface="+mn-ea"/>
                          <a:cs typeface="Script Ecole 2"/>
                        </a:rPr>
                        <a:t>le</a:t>
                      </a:r>
                      <a:r>
                        <a:rPr lang="fr-FR" sz="1400" u="none" kern="1200" baseline="0" dirty="0" smtClean="0">
                          <a:solidFill>
                            <a:schemeClr val="tx1"/>
                          </a:solidFill>
                          <a:effectLst/>
                          <a:latin typeface="Script Ecole 2"/>
                          <a:ea typeface="+mn-ea"/>
                          <a:cs typeface="Script Ecole 2"/>
                        </a:rPr>
                        <a:t> peigne</a:t>
                      </a:r>
                    </a:p>
                    <a:p>
                      <a:pPr>
                        <a:spcAft>
                          <a:spcPts val="600"/>
                        </a:spcAft>
                      </a:pPr>
                      <a:r>
                        <a:rPr lang="fr-FR" sz="1400" u="none" kern="1200" baseline="0" dirty="0" smtClean="0">
                          <a:solidFill>
                            <a:schemeClr val="tx1"/>
                          </a:solidFill>
                          <a:effectLst/>
                          <a:latin typeface="Script Ecole 2"/>
                          <a:ea typeface="+mn-ea"/>
                          <a:cs typeface="Script Ecole 2"/>
                        </a:rPr>
                        <a:t>il s’est peigné</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spcAft>
                          <a:spcPts val="600"/>
                        </a:spcAft>
                      </a:pPr>
                      <a:r>
                        <a:rPr lang="fr-FR" sz="1400" u="none" kern="1200" dirty="0" smtClean="0">
                          <a:solidFill>
                            <a:schemeClr val="tx1"/>
                          </a:solidFill>
                          <a:effectLst/>
                          <a:latin typeface="Script Ecole 2"/>
                          <a:ea typeface="+mn-ea"/>
                          <a:cs typeface="Script Ecole 2"/>
                        </a:rPr>
                        <a:t>une madeleine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il a freiné</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enseignant</a:t>
                      </a:r>
                      <a:endParaRPr lang="fr-FR" sz="1400" u="none" kern="1200" baseline="0" dirty="0" smtClean="0">
                        <a:solidFill>
                          <a:srgbClr val="7F7F7F"/>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il est feignant</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c’est beige</a:t>
                      </a:r>
                      <a:endParaRPr lang="fr-FR" sz="1400" u="none" kern="1200" dirty="0" smtClean="0">
                        <a:solidFill>
                          <a:srgbClr val="008000"/>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r>
              <a:tr h="614561">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100" u="sng" kern="1200" dirty="0" smtClean="0">
                          <a:solidFill>
                            <a:schemeClr val="tx1"/>
                          </a:solidFill>
                          <a:effectLst/>
                          <a:latin typeface="Cursivestandard"/>
                          <a:ea typeface="+mn-ea"/>
                          <a:cs typeface="Cursivestandard"/>
                        </a:rPr>
                        <a:t>Je ²li$ ²de$</a:t>
                      </a:r>
                      <a:r>
                        <a:rPr lang="fr-FR" sz="1100" u="sng" kern="1200" baseline="0" dirty="0" smtClean="0">
                          <a:solidFill>
                            <a:schemeClr val="tx1"/>
                          </a:solidFill>
                          <a:effectLst/>
                          <a:latin typeface="Cursivestandard"/>
                          <a:ea typeface="+mn-ea"/>
                          <a:cs typeface="Cursivestandard"/>
                        </a:rPr>
                        <a:t> </a:t>
                      </a:r>
                      <a:r>
                        <a:rPr lang="fr-FR" sz="1100" u="sng" kern="1200" dirty="0" smtClean="0">
                          <a:solidFill>
                            <a:schemeClr val="tx1"/>
                          </a:solidFill>
                          <a:effectLst/>
                          <a:latin typeface="Cursivestandard"/>
                          <a:ea typeface="+mn-ea"/>
                          <a:cs typeface="Cursivestandard"/>
                        </a:rPr>
                        <a:t>²</a:t>
                      </a:r>
                      <a:r>
                        <a:rPr lang="fr-FR" sz="1100" u="sng" kern="1200" baseline="0" dirty="0" smtClean="0">
                          <a:solidFill>
                            <a:schemeClr val="tx1"/>
                          </a:solidFill>
                          <a:effectLst/>
                          <a:latin typeface="Cursivestandard"/>
                          <a:ea typeface="+mn-ea"/>
                          <a:cs typeface="Cursivestandard"/>
                        </a:rPr>
                        <a:t>phrase$</a:t>
                      </a:r>
                      <a:r>
                        <a:rPr lang="fr-FR" sz="11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400" kern="1200" dirty="0" smtClean="0">
                          <a:solidFill>
                            <a:schemeClr val="tx1"/>
                          </a:solidFill>
                          <a:effectLst/>
                          <a:latin typeface="Script Ecole 2"/>
                          <a:ea typeface="+mn-ea"/>
                          <a:cs typeface="Script Ecole 2"/>
                        </a:rPr>
                        <a:t>J’aimerai</a:t>
                      </a:r>
                      <a:r>
                        <a:rPr lang="fr-FR" sz="1400" kern="1200" baseline="0" dirty="0" smtClean="0">
                          <a:solidFill>
                            <a:schemeClr val="tx1"/>
                          </a:solidFill>
                          <a:effectLst/>
                          <a:latin typeface="Script Ecole 2"/>
                          <a:ea typeface="+mn-ea"/>
                          <a:cs typeface="Script Ecole 2"/>
                        </a:rPr>
                        <a:t> avoir une robe rose et beige. Mais ma sœur voudrait une robe bleue, comme la Reine des Neiges.  </a:t>
                      </a:r>
                      <a:endParaRPr lang="fr-FR" sz="1200" u="none" kern="1200" dirty="0" smtClean="0">
                        <a:solidFill>
                          <a:schemeClr val="tx1"/>
                        </a:solidFill>
                        <a:effectLst/>
                        <a:latin typeface="Script Ecole 2"/>
                        <a:ea typeface="+mn-ea"/>
                        <a:cs typeface="Script Ecole 2"/>
                      </a:endParaRPr>
                    </a:p>
                  </a:txBody>
                  <a:tcPr>
                    <a:lnT w="12700" cap="flat" cmpd="sng" algn="ctr">
                      <a:solidFill>
                        <a:prstClr val="black"/>
                      </a:solidFill>
                      <a:prstDash val="solid"/>
                      <a:round/>
                      <a:headEnd type="none" w="med" len="med"/>
                      <a:tailEnd type="none" w="med" len="med"/>
                    </a:lnT>
                  </a:tcPr>
                </a:tc>
                <a:tc hMerge="1">
                  <a:txBody>
                    <a:bodyPr/>
                    <a:lstStyle/>
                    <a:p>
                      <a:pPr>
                        <a:spcAft>
                          <a:spcPts val="600"/>
                        </a:spcAft>
                      </a:pPr>
                      <a:endParaRPr lang="fr-FR" sz="1400" u="none" kern="1200" baseline="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a:spcAft>
                          <a:spcPts val="600"/>
                        </a:spcAft>
                      </a:pP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a:spcAft>
                          <a:spcPts val="600"/>
                        </a:spcAft>
                      </a:pPr>
                      <a:endParaRPr lang="fr-FR" sz="1400" u="none" kern="1200" dirty="0" smtClean="0">
                        <a:solidFill>
                          <a:srgbClr val="008000"/>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bl>
          </a:graphicData>
        </a:graphic>
      </p:graphicFrame>
      <p:pic>
        <p:nvPicPr>
          <p:cNvPr id="23" name="Image 22" descr="C:\Users\Catherine\Documents\CP\7 Lecture\1 Pilotis\Gestes BM Pilotis\è.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2265" y="110313"/>
            <a:ext cx="439536" cy="533779"/>
          </a:xfrm>
          <a:prstGeom prst="rect">
            <a:avLst/>
          </a:prstGeom>
          <a:noFill/>
          <a:ln>
            <a:noFill/>
          </a:ln>
        </p:spPr>
      </p:pic>
      <p:sp>
        <p:nvSpPr>
          <p:cNvPr id="19" name="Rectangle 18"/>
          <p:cNvSpPr/>
          <p:nvPr/>
        </p:nvSpPr>
        <p:spPr>
          <a:xfrm>
            <a:off x="93133" y="723905"/>
            <a:ext cx="1952731" cy="292121"/>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tabLst>
                <a:tab pos="0" algn="l"/>
              </a:tabLst>
            </a:pPr>
            <a:r>
              <a:rPr lang="fr-FR" sz="1400" i="1" dirty="0" smtClean="0">
                <a:solidFill>
                  <a:schemeClr val="bg1">
                    <a:lumMod val="50000"/>
                  </a:schemeClr>
                </a:solidFill>
                <a:cs typeface="Cursivestandard"/>
              </a:rPr>
              <a:t>Rappel  :</a:t>
            </a:r>
            <a:r>
              <a:rPr lang="fr-FR" sz="1400" dirty="0" smtClean="0">
                <a:solidFill>
                  <a:srgbClr val="000000"/>
                </a:solidFill>
                <a:cs typeface="Cursivestandard"/>
              </a:rPr>
              <a:t>	 </a:t>
            </a:r>
            <a:r>
              <a:rPr lang="fr-FR" sz="1400" dirty="0" smtClean="0">
                <a:solidFill>
                  <a:srgbClr val="3366FF"/>
                </a:solidFill>
                <a:cs typeface="Cursivestandard"/>
              </a:rPr>
              <a:t>   </a:t>
            </a:r>
            <a:r>
              <a:rPr lang="fr-FR" sz="1400" dirty="0" err="1" smtClean="0">
                <a:solidFill>
                  <a:srgbClr val="FF0000"/>
                </a:solidFill>
                <a:cs typeface="Cursivestandard"/>
              </a:rPr>
              <a:t>è</a:t>
            </a:r>
            <a:r>
              <a:rPr lang="fr-FR" sz="1400" dirty="0" smtClean="0">
                <a:solidFill>
                  <a:srgbClr val="FF0000"/>
                </a:solidFill>
                <a:cs typeface="Cursivestandard"/>
              </a:rPr>
              <a:t>   </a:t>
            </a:r>
            <a:r>
              <a:rPr lang="fr-FR" sz="1400" dirty="0" err="1" smtClean="0">
                <a:solidFill>
                  <a:srgbClr val="FF0000"/>
                </a:solidFill>
                <a:cs typeface="Cursivestandard"/>
              </a:rPr>
              <a:t>ê</a:t>
            </a:r>
            <a:r>
              <a:rPr lang="fr-FR" sz="1400" dirty="0" smtClean="0">
                <a:solidFill>
                  <a:srgbClr val="FF0000"/>
                </a:solidFill>
                <a:cs typeface="Cursivestandard"/>
              </a:rPr>
              <a:t>   </a:t>
            </a:r>
            <a:r>
              <a:rPr lang="fr-FR" sz="1400" dirty="0" smtClean="0">
                <a:solidFill>
                  <a:srgbClr val="008000"/>
                </a:solidFill>
                <a:cs typeface="Cursivestandard"/>
              </a:rPr>
              <a:t>ai</a:t>
            </a:r>
            <a:r>
              <a:rPr lang="fr-FR" sz="1400" dirty="0" smtClean="0">
                <a:solidFill>
                  <a:srgbClr val="3366FF"/>
                </a:solidFill>
                <a:latin typeface="Cursivestandard"/>
                <a:cs typeface="Cursivestandard"/>
              </a:rPr>
              <a:t>  </a:t>
            </a:r>
            <a:endParaRPr lang="fr-FR" sz="1400" dirty="0">
              <a:solidFill>
                <a:srgbClr val="3366FF"/>
              </a:solidFill>
              <a:latin typeface="Cursivestandard"/>
              <a:cs typeface="Cursivestandard"/>
            </a:endParaRPr>
          </a:p>
        </p:txBody>
      </p:sp>
      <p:pic>
        <p:nvPicPr>
          <p:cNvPr id="20" name="Image 19"/>
          <p:cNvPicPr>
            <a:picLocks noChangeAspect="1"/>
          </p:cNvPicPr>
          <p:nvPr/>
        </p:nvPicPr>
        <p:blipFill rotWithShape="1">
          <a:blip r:embed="rId4">
            <a:extLst>
              <a:ext uri="{BEBA8EAE-BF5A-486C-A8C5-ECC9F3942E4B}">
                <a14:imgProps xmlns:a14="http://schemas.microsoft.com/office/drawing/2010/main">
                  <a14:imgLayer r:embed="rId5">
                    <a14:imgEffect>
                      <a14:backgroundRemoval t="58500" b="92000" l="53000" r="99000">
                        <a14:foregroundMark x1="73500" y1="72500" x2="73500" y2="72500"/>
                      </a14:backgroundRemoval>
                    </a14:imgEffect>
                  </a14:imgLayer>
                </a14:imgProps>
              </a:ext>
            </a:extLst>
          </a:blip>
          <a:srcRect l="52332" t="59635" r="4001" b="9699"/>
          <a:stretch/>
        </p:blipFill>
        <p:spPr>
          <a:xfrm>
            <a:off x="911301" y="799173"/>
            <a:ext cx="231701" cy="162720"/>
          </a:xfrm>
          <a:prstGeom prst="rect">
            <a:avLst/>
          </a:prstGeom>
        </p:spPr>
      </p:pic>
      <p:pic>
        <p:nvPicPr>
          <p:cNvPr id="22" name="Image 21"/>
          <p:cNvPicPr>
            <a:picLocks noChangeAspect="1"/>
          </p:cNvPicPr>
          <p:nvPr/>
        </p:nvPicPr>
        <p:blipFill>
          <a:blip r:embed="rId6"/>
          <a:stretch>
            <a:fillRect/>
          </a:stretch>
        </p:blipFill>
        <p:spPr>
          <a:xfrm>
            <a:off x="4906213" y="100676"/>
            <a:ext cx="827837" cy="795301"/>
          </a:xfrm>
          <a:prstGeom prst="rect">
            <a:avLst/>
          </a:prstGeom>
        </p:spPr>
      </p:pic>
      <p:sp>
        <p:nvSpPr>
          <p:cNvPr id="24" name="Rectangle 23"/>
          <p:cNvSpPr/>
          <p:nvPr/>
        </p:nvSpPr>
        <p:spPr>
          <a:xfrm>
            <a:off x="93133" y="5063066"/>
            <a:ext cx="1952731" cy="6138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a:t>
            </a:r>
            <a:r>
              <a:rPr lang="fr-FR" sz="2400" dirty="0" err="1"/>
              <a:t>ɛ</a:t>
            </a:r>
            <a:r>
              <a:rPr lang="fr-FR" sz="2400" dirty="0">
                <a:cs typeface="Cursivestandard"/>
              </a:rPr>
              <a:t>]</a:t>
            </a:r>
          </a:p>
        </p:txBody>
      </p:sp>
      <p:sp>
        <p:nvSpPr>
          <p:cNvPr id="25" name="Rectangle 24"/>
          <p:cNvSpPr/>
          <p:nvPr/>
        </p:nvSpPr>
        <p:spPr>
          <a:xfrm>
            <a:off x="2150505" y="5063065"/>
            <a:ext cx="2556000" cy="948293"/>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err="1">
                <a:solidFill>
                  <a:srgbClr val="008000"/>
                </a:solidFill>
                <a:latin typeface="Script Ecole 2"/>
                <a:cs typeface="Script Ecole 2"/>
              </a:rPr>
              <a:t>e</a:t>
            </a:r>
            <a:r>
              <a:rPr lang="fr-FR" sz="4400" b="1" dirty="0" err="1" smtClean="0">
                <a:solidFill>
                  <a:srgbClr val="008000"/>
                </a:solidFill>
                <a:latin typeface="Script Ecole 2"/>
                <a:cs typeface="Script Ecole 2"/>
              </a:rPr>
              <a:t>i</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 ²ei</a:t>
            </a:r>
            <a:endParaRPr lang="fr-FR" sz="4400" b="1" dirty="0">
              <a:solidFill>
                <a:srgbClr val="008000"/>
              </a:solidFill>
            </a:endParaRPr>
          </a:p>
        </p:txBody>
      </p:sp>
      <p:sp>
        <p:nvSpPr>
          <p:cNvPr id="26" name="Rectangle à coins arrondis 25"/>
          <p:cNvSpPr/>
          <p:nvPr/>
        </p:nvSpPr>
        <p:spPr>
          <a:xfrm>
            <a:off x="4758267" y="5063066"/>
            <a:ext cx="2040466" cy="948292"/>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t>r</a:t>
            </a:r>
            <a:r>
              <a:rPr lang="fr-FR" sz="2400" dirty="0" smtClean="0">
                <a:solidFill>
                  <a:srgbClr val="008000"/>
                </a:solidFill>
              </a:rPr>
              <a:t>ei</a:t>
            </a:r>
            <a:r>
              <a:rPr lang="fr-FR" sz="2400" dirty="0" smtClean="0">
                <a:solidFill>
                  <a:schemeClr val="tx1"/>
                </a:solidFill>
              </a:rPr>
              <a:t>ne</a:t>
            </a:r>
          </a:p>
          <a:p>
            <a:pPr algn="r"/>
            <a:r>
              <a:rPr lang="fr-FR" sz="2400" dirty="0" smtClean="0">
                <a:solidFill>
                  <a:schemeClr val="tx1"/>
                </a:solidFill>
                <a:latin typeface="Cursivestandard"/>
                <a:cs typeface="Cursivestandard"/>
              </a:rPr>
              <a:t>²r</a:t>
            </a:r>
            <a:r>
              <a:rPr lang="fr-FR" sz="2400" dirty="0" smtClean="0">
                <a:solidFill>
                  <a:srgbClr val="008000"/>
                </a:solidFill>
                <a:latin typeface="Cursivestandard"/>
                <a:cs typeface="Cursivestandard"/>
              </a:rPr>
              <a:t>ei</a:t>
            </a:r>
            <a:r>
              <a:rPr lang="fr-FR" sz="2400" dirty="0" smtClean="0">
                <a:solidFill>
                  <a:srgbClr val="000000"/>
                </a:solidFill>
                <a:latin typeface="Cursivestandard"/>
                <a:cs typeface="Cursivestandard"/>
              </a:rPr>
              <a:t>ne</a:t>
            </a:r>
            <a:endParaRPr lang="fr-FR" sz="2400" dirty="0">
              <a:solidFill>
                <a:srgbClr val="000000"/>
              </a:solidFill>
              <a:latin typeface="Cursivestandard"/>
              <a:cs typeface="Cursivestandard"/>
            </a:endParaRPr>
          </a:p>
        </p:txBody>
      </p:sp>
      <p:pic>
        <p:nvPicPr>
          <p:cNvPr id="27" name="Image 26"/>
          <p:cNvPicPr>
            <a:picLocks noChangeAspect="1"/>
          </p:cNvPicPr>
          <p:nvPr/>
        </p:nvPicPr>
        <p:blipFill rotWithShape="1">
          <a:blip r:embed="rId2"/>
          <a:srcRect l="9333" t="8667" r="65333" b="57158"/>
          <a:stretch/>
        </p:blipFill>
        <p:spPr>
          <a:xfrm>
            <a:off x="167639" y="5202549"/>
            <a:ext cx="285729" cy="385456"/>
          </a:xfrm>
          <a:prstGeom prst="rect">
            <a:avLst/>
          </a:prstGeom>
        </p:spPr>
      </p:pic>
      <p:pic>
        <p:nvPicPr>
          <p:cNvPr id="28" name="Image 27"/>
          <p:cNvPicPr>
            <a:picLocks noChangeAspect="1"/>
          </p:cNvPicPr>
          <p:nvPr/>
        </p:nvPicPr>
        <p:blipFill rotWithShape="1">
          <a:blip r:embed="rId2"/>
          <a:srcRect l="52332" t="59635" r="4001" b="9699"/>
          <a:stretch/>
        </p:blipFill>
        <p:spPr>
          <a:xfrm>
            <a:off x="2190872" y="5448305"/>
            <a:ext cx="325510" cy="228600"/>
          </a:xfrm>
          <a:prstGeom prst="rect">
            <a:avLst/>
          </a:prstGeom>
        </p:spPr>
      </p:pic>
      <p:pic>
        <p:nvPicPr>
          <p:cNvPr id="36" name="Image 35" descr="C:\Users\Catherine\Documents\CP\7 Lecture\1 Pilotis\Gestes BM Pilotis\è.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2265" y="5105646"/>
            <a:ext cx="439536" cy="533779"/>
          </a:xfrm>
          <a:prstGeom prst="rect">
            <a:avLst/>
          </a:prstGeom>
          <a:noFill/>
          <a:ln>
            <a:noFill/>
          </a:ln>
        </p:spPr>
      </p:pic>
      <p:sp>
        <p:nvSpPr>
          <p:cNvPr id="39" name="Rectangle 38"/>
          <p:cNvSpPr/>
          <p:nvPr/>
        </p:nvSpPr>
        <p:spPr>
          <a:xfrm>
            <a:off x="93133" y="5719238"/>
            <a:ext cx="1952731" cy="292121"/>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tabLst>
                <a:tab pos="0" algn="l"/>
              </a:tabLst>
            </a:pPr>
            <a:r>
              <a:rPr lang="fr-FR" sz="1400" i="1" dirty="0" smtClean="0">
                <a:solidFill>
                  <a:schemeClr val="bg1">
                    <a:lumMod val="50000"/>
                  </a:schemeClr>
                </a:solidFill>
                <a:cs typeface="Cursivestandard"/>
              </a:rPr>
              <a:t>Rappel  :</a:t>
            </a:r>
            <a:r>
              <a:rPr lang="fr-FR" sz="1400" dirty="0" smtClean="0">
                <a:solidFill>
                  <a:srgbClr val="000000"/>
                </a:solidFill>
                <a:cs typeface="Cursivestandard"/>
              </a:rPr>
              <a:t>	 </a:t>
            </a:r>
            <a:r>
              <a:rPr lang="fr-FR" sz="1400" dirty="0" smtClean="0">
                <a:solidFill>
                  <a:srgbClr val="3366FF"/>
                </a:solidFill>
                <a:cs typeface="Cursivestandard"/>
              </a:rPr>
              <a:t>   </a:t>
            </a:r>
            <a:r>
              <a:rPr lang="fr-FR" sz="1400" dirty="0" err="1" smtClean="0">
                <a:solidFill>
                  <a:srgbClr val="FF0000"/>
                </a:solidFill>
                <a:cs typeface="Cursivestandard"/>
              </a:rPr>
              <a:t>è</a:t>
            </a:r>
            <a:r>
              <a:rPr lang="fr-FR" sz="1400" dirty="0" smtClean="0">
                <a:solidFill>
                  <a:srgbClr val="FF0000"/>
                </a:solidFill>
                <a:cs typeface="Cursivestandard"/>
              </a:rPr>
              <a:t>   </a:t>
            </a:r>
            <a:r>
              <a:rPr lang="fr-FR" sz="1400" dirty="0" err="1" smtClean="0">
                <a:solidFill>
                  <a:srgbClr val="FF0000"/>
                </a:solidFill>
                <a:cs typeface="Cursivestandard"/>
              </a:rPr>
              <a:t>ê</a:t>
            </a:r>
            <a:r>
              <a:rPr lang="fr-FR" sz="1400" dirty="0" smtClean="0">
                <a:solidFill>
                  <a:srgbClr val="FF0000"/>
                </a:solidFill>
                <a:cs typeface="Cursivestandard"/>
              </a:rPr>
              <a:t>   </a:t>
            </a:r>
            <a:r>
              <a:rPr lang="fr-FR" sz="1400" dirty="0" smtClean="0">
                <a:solidFill>
                  <a:srgbClr val="008000"/>
                </a:solidFill>
                <a:cs typeface="Cursivestandard"/>
              </a:rPr>
              <a:t>ai</a:t>
            </a:r>
            <a:r>
              <a:rPr lang="fr-FR" sz="1400" dirty="0" smtClean="0">
                <a:solidFill>
                  <a:srgbClr val="3366FF"/>
                </a:solidFill>
                <a:latin typeface="Cursivestandard"/>
                <a:cs typeface="Cursivestandard"/>
              </a:rPr>
              <a:t>  </a:t>
            </a:r>
            <a:endParaRPr lang="fr-FR" sz="1400" dirty="0">
              <a:solidFill>
                <a:srgbClr val="3366FF"/>
              </a:solidFill>
              <a:latin typeface="Cursivestandard"/>
              <a:cs typeface="Cursivestandard"/>
            </a:endParaRPr>
          </a:p>
        </p:txBody>
      </p:sp>
      <p:pic>
        <p:nvPicPr>
          <p:cNvPr id="40" name="Image 39"/>
          <p:cNvPicPr>
            <a:picLocks noChangeAspect="1"/>
          </p:cNvPicPr>
          <p:nvPr/>
        </p:nvPicPr>
        <p:blipFill rotWithShape="1">
          <a:blip r:embed="rId4">
            <a:extLst>
              <a:ext uri="{BEBA8EAE-BF5A-486C-A8C5-ECC9F3942E4B}">
                <a14:imgProps xmlns:a14="http://schemas.microsoft.com/office/drawing/2010/main">
                  <a14:imgLayer r:embed="rId5">
                    <a14:imgEffect>
                      <a14:backgroundRemoval t="58500" b="92000" l="53000" r="99000">
                        <a14:foregroundMark x1="73500" y1="72500" x2="73500" y2="72500"/>
                      </a14:backgroundRemoval>
                    </a14:imgEffect>
                  </a14:imgLayer>
                </a14:imgProps>
              </a:ext>
            </a:extLst>
          </a:blip>
          <a:srcRect l="52332" t="59635" r="4001" b="9699"/>
          <a:stretch/>
        </p:blipFill>
        <p:spPr>
          <a:xfrm>
            <a:off x="911301" y="5794506"/>
            <a:ext cx="231701" cy="162720"/>
          </a:xfrm>
          <a:prstGeom prst="rect">
            <a:avLst/>
          </a:prstGeom>
        </p:spPr>
      </p:pic>
      <p:pic>
        <p:nvPicPr>
          <p:cNvPr id="43" name="Image 42"/>
          <p:cNvPicPr>
            <a:picLocks noChangeAspect="1"/>
          </p:cNvPicPr>
          <p:nvPr/>
        </p:nvPicPr>
        <p:blipFill>
          <a:blip r:embed="rId6"/>
          <a:stretch>
            <a:fillRect/>
          </a:stretch>
        </p:blipFill>
        <p:spPr>
          <a:xfrm>
            <a:off x="4906213" y="5096009"/>
            <a:ext cx="827837" cy="795301"/>
          </a:xfrm>
          <a:prstGeom prst="rect">
            <a:avLst/>
          </a:prstGeom>
        </p:spPr>
      </p:pic>
      <p:graphicFrame>
        <p:nvGraphicFramePr>
          <p:cNvPr id="44" name="Tableau 43"/>
          <p:cNvGraphicFramePr>
            <a:graphicFrameLocks noGrp="1"/>
          </p:cNvGraphicFramePr>
          <p:nvPr>
            <p:extLst>
              <p:ext uri="{D42A27DB-BD31-4B8C-83A1-F6EECF244321}">
                <p14:modId xmlns:p14="http://schemas.microsoft.com/office/powerpoint/2010/main" val="3425643278"/>
              </p:ext>
            </p:extLst>
          </p:nvPr>
        </p:nvGraphicFramePr>
        <p:xfrm>
          <a:off x="93133" y="6206076"/>
          <a:ext cx="6705600" cy="3319097"/>
        </p:xfrm>
        <a:graphic>
          <a:graphicData uri="http://schemas.openxmlformats.org/drawingml/2006/table">
            <a:tbl>
              <a:tblPr firstRow="1" bandRow="1">
                <a:tableStyleId>{5940675A-B579-460E-94D1-54222C63F5DA}</a:tableStyleId>
              </a:tblPr>
              <a:tblGrid>
                <a:gridCol w="1676400"/>
                <a:gridCol w="1676400"/>
                <a:gridCol w="1676400"/>
                <a:gridCol w="1676400"/>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m’²entraine ²à ²lire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2000" kern="1200" baseline="0" dirty="0" err="1" smtClean="0">
                          <a:solidFill>
                            <a:schemeClr val="tx1"/>
                          </a:solidFill>
                          <a:effectLst/>
                          <a:latin typeface="Script Ecole 2"/>
                          <a:ea typeface="+mn-ea"/>
                          <a:cs typeface="Script Ecole 2"/>
                        </a:rPr>
                        <a:t>trei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rgbClr val="000000"/>
                          </a:solidFill>
                          <a:effectLst/>
                          <a:latin typeface="Script Ecole 2"/>
                          <a:ea typeface="+mn-ea"/>
                          <a:cs typeface="Script Ecole 2"/>
                        </a:rPr>
                        <a:t>pei</a:t>
                      </a:r>
                      <a:r>
                        <a:rPr lang="fr-FR" sz="2000" kern="1200" baseline="0" dirty="0" smtClean="0">
                          <a:solidFill>
                            <a:srgbClr val="000000"/>
                          </a:solidFill>
                          <a:effectLst/>
                          <a:latin typeface="Script Ecole 2"/>
                          <a:ea typeface="+mn-ea"/>
                          <a:cs typeface="Script Ecole 2"/>
                        </a:rPr>
                        <a:t>   </a:t>
                      </a:r>
                      <a:r>
                        <a:rPr lang="fr-FR" sz="2000" kern="1200" baseline="0" dirty="0" err="1" smtClean="0">
                          <a:solidFill>
                            <a:srgbClr val="000000"/>
                          </a:solidFill>
                          <a:effectLst/>
                          <a:latin typeface="Script Ecole 2"/>
                          <a:ea typeface="+mn-ea"/>
                          <a:cs typeface="Script Ecole 2"/>
                        </a:rPr>
                        <a:t>gei</a:t>
                      </a:r>
                      <a:r>
                        <a:rPr lang="fr-FR" sz="2000" kern="1200" baseline="0" dirty="0" smtClean="0">
                          <a:solidFill>
                            <a:srgbClr val="000000"/>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fei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jei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kei</a:t>
                      </a:r>
                      <a:r>
                        <a:rPr lang="fr-FR" sz="2000" kern="1200" baseline="0" dirty="0" smtClean="0">
                          <a:solidFill>
                            <a:schemeClr val="tx1"/>
                          </a:solidFill>
                          <a:effectLst/>
                          <a:latin typeface="Script Ecole 2"/>
                          <a:ea typeface="+mn-ea"/>
                          <a:cs typeface="Script Ecole 2"/>
                        </a:rPr>
                        <a:t>   dei    </a:t>
                      </a:r>
                      <a:r>
                        <a:rPr lang="fr-FR" sz="2400" kern="1200" baseline="0" dirty="0" smtClean="0">
                          <a:solidFill>
                            <a:schemeClr val="tx1"/>
                          </a:solidFill>
                          <a:effectLst/>
                          <a:latin typeface="Cursivestandard"/>
                          <a:ea typeface="+mn-ea"/>
                          <a:cs typeface="Cursivestandard"/>
                        </a:rPr>
                        <a:t>²kei  ²blei  </a:t>
                      </a:r>
                      <a:r>
                        <a:rPr lang="fr-FR" sz="2400" kern="1200" baseline="0" dirty="0" err="1" smtClean="0">
                          <a:solidFill>
                            <a:schemeClr val="tx1"/>
                          </a:solidFill>
                          <a:effectLst/>
                          <a:latin typeface="Cursivestandard"/>
                          <a:ea typeface="+mn-ea"/>
                          <a:cs typeface="Cursivestandard"/>
                        </a:rPr>
                        <a:t>mei</a:t>
                      </a:r>
                      <a:r>
                        <a:rPr lang="fr-FR" sz="2400" kern="1200" baseline="0" dirty="0" smtClean="0">
                          <a:solidFill>
                            <a:schemeClr val="tx1"/>
                          </a:solidFill>
                          <a:effectLst/>
                          <a:latin typeface="Cursivestandard"/>
                          <a:ea typeface="+mn-ea"/>
                          <a:cs typeface="Cursivestandard"/>
                        </a:rPr>
                        <a:t>  ²phei</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la baleine</a:t>
                      </a:r>
                      <a:endParaRPr lang="fr-FR" sz="1400" u="none" kern="1200" dirty="0" smtClean="0">
                        <a:solidFill>
                          <a:srgbClr val="008000"/>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il neige</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il neigeait</a:t>
                      </a:r>
                      <a:endParaRPr lang="fr-FR" sz="1400" u="none" kern="1200" dirty="0" smtClean="0">
                        <a:solidFill>
                          <a:srgbClr val="008000"/>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treize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smtClean="0">
                          <a:solidFill>
                            <a:schemeClr val="tx1"/>
                          </a:solidFill>
                          <a:effectLst/>
                          <a:latin typeface="Script Ecole 2"/>
                          <a:ea typeface="+mn-ea"/>
                          <a:cs typeface="Script Ecole 2"/>
                        </a:rPr>
                        <a:t>seize</a:t>
                      </a:r>
                      <a:endParaRPr lang="fr-FR" sz="1400" u="none" kern="1200" dirty="0" smtClean="0">
                        <a:solidFill>
                          <a:srgbClr val="7F7F7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spcAft>
                          <a:spcPts val="600"/>
                        </a:spcAft>
                      </a:pPr>
                      <a:r>
                        <a:rPr lang="fr-FR" sz="1400" u="none" kern="1200" smtClean="0">
                          <a:solidFill>
                            <a:schemeClr val="tx1"/>
                          </a:solidFill>
                          <a:effectLst/>
                          <a:latin typeface="Script Ecole 2"/>
                          <a:ea typeface="+mn-ea"/>
                          <a:cs typeface="Script Ecole 2"/>
                        </a:rPr>
                        <a:t>la Seine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smtClean="0">
                          <a:solidFill>
                            <a:schemeClr val="tx1"/>
                          </a:solidFill>
                          <a:effectLst/>
                          <a:latin typeface="Script Ecole 2"/>
                          <a:ea typeface="+mn-ea"/>
                          <a:cs typeface="Script Ecole 2"/>
                        </a:rPr>
                        <a:t>du seigle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smtClean="0">
                          <a:solidFill>
                            <a:schemeClr val="tx1"/>
                          </a:solidFill>
                          <a:effectLst/>
                          <a:latin typeface="Script Ecole 2"/>
                          <a:ea typeface="+mn-ea"/>
                          <a:cs typeface="Script Ecole 2"/>
                        </a:rPr>
                        <a:t>une</a:t>
                      </a:r>
                      <a:r>
                        <a:rPr lang="fr-FR" sz="1400" u="none" kern="1200" baseline="0" smtClean="0">
                          <a:solidFill>
                            <a:schemeClr val="tx1"/>
                          </a:solidFill>
                          <a:effectLst/>
                          <a:latin typeface="Script Ecole 2"/>
                          <a:ea typeface="+mn-ea"/>
                          <a:cs typeface="Script Ecole 2"/>
                        </a:rPr>
                        <a:t> veine</a:t>
                      </a:r>
                      <a:endParaRPr lang="fr-FR" sz="1400" u="none" kern="1200" baseline="0" dirty="0" smtClean="0">
                        <a:solidFill>
                          <a:schemeClr val="tx1"/>
                        </a:solidFill>
                        <a:effectLst/>
                        <a:latin typeface="Script Ecole 2"/>
                        <a:ea typeface="+mn-ea"/>
                        <a:cs typeface="Script Ecole 2"/>
                      </a:endParaRPr>
                    </a:p>
                    <a:p>
                      <a:pPr>
                        <a:spcAft>
                          <a:spcPts val="600"/>
                        </a:spcAft>
                      </a:pPr>
                      <a:r>
                        <a:rPr lang="fr-FR" sz="1400" u="none" kern="1200" baseline="0" smtClean="0">
                          <a:solidFill>
                            <a:schemeClr val="tx1"/>
                          </a:solidFill>
                          <a:effectLst/>
                          <a:latin typeface="Script Ecole 2"/>
                          <a:ea typeface="+mn-ea"/>
                          <a:cs typeface="Script Ecole 2"/>
                        </a:rPr>
                        <a:t>de la peine</a:t>
                      </a:r>
                      <a:endParaRPr lang="fr-FR" sz="1400" u="none" kern="1200" baseline="0" dirty="0" smtClean="0">
                        <a:solidFill>
                          <a:schemeClr val="tx1"/>
                        </a:solidFill>
                        <a:effectLst/>
                        <a:latin typeface="Script Ecole 2"/>
                        <a:ea typeface="+mn-ea"/>
                        <a:cs typeface="Script Ecole 2"/>
                      </a:endParaRPr>
                    </a:p>
                    <a:p>
                      <a:pPr>
                        <a:spcAft>
                          <a:spcPts val="600"/>
                        </a:spcAft>
                      </a:pPr>
                      <a:r>
                        <a:rPr lang="fr-FR" sz="1400" u="none" kern="1200" baseline="0" smtClean="0">
                          <a:solidFill>
                            <a:schemeClr val="tx1"/>
                          </a:solidFill>
                          <a:effectLst/>
                          <a:latin typeface="Script Ecole 2"/>
                          <a:ea typeface="+mn-ea"/>
                          <a:cs typeface="Script Ecole 2"/>
                        </a:rPr>
                        <a:t>elle est peiné</a:t>
                      </a:r>
                      <a:endParaRPr lang="fr-FR" sz="1400" u="none" kern="1200" baseline="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le seigneur</a:t>
                      </a:r>
                      <a:endParaRPr lang="fr-FR" sz="1400" u="none" kern="1200" dirty="0" smtClean="0">
                        <a:solidFill>
                          <a:srgbClr val="008000"/>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elle est sereine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elle est pleine</a:t>
                      </a:r>
                    </a:p>
                    <a:p>
                      <a:pPr>
                        <a:spcAft>
                          <a:spcPts val="600"/>
                        </a:spcAft>
                      </a:pPr>
                      <a:r>
                        <a:rPr lang="fr-FR" sz="1400" u="none" kern="1200" dirty="0" smtClean="0">
                          <a:solidFill>
                            <a:schemeClr val="tx1"/>
                          </a:solidFill>
                          <a:effectLst/>
                          <a:latin typeface="Script Ecole 2"/>
                          <a:ea typeface="+mn-ea"/>
                          <a:cs typeface="Script Ecole 2"/>
                        </a:rPr>
                        <a:t>le</a:t>
                      </a:r>
                      <a:r>
                        <a:rPr lang="fr-FR" sz="1400" u="none" kern="1200" baseline="0" dirty="0" smtClean="0">
                          <a:solidFill>
                            <a:schemeClr val="tx1"/>
                          </a:solidFill>
                          <a:effectLst/>
                          <a:latin typeface="Script Ecole 2"/>
                          <a:ea typeface="+mn-ea"/>
                          <a:cs typeface="Script Ecole 2"/>
                        </a:rPr>
                        <a:t> peigne</a:t>
                      </a:r>
                    </a:p>
                    <a:p>
                      <a:pPr>
                        <a:spcAft>
                          <a:spcPts val="600"/>
                        </a:spcAft>
                      </a:pPr>
                      <a:r>
                        <a:rPr lang="fr-FR" sz="1400" u="none" kern="1200" baseline="0" dirty="0" smtClean="0">
                          <a:solidFill>
                            <a:schemeClr val="tx1"/>
                          </a:solidFill>
                          <a:effectLst/>
                          <a:latin typeface="Script Ecole 2"/>
                          <a:ea typeface="+mn-ea"/>
                          <a:cs typeface="Script Ecole 2"/>
                        </a:rPr>
                        <a:t>il s’est peigné</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spcAft>
                          <a:spcPts val="600"/>
                        </a:spcAft>
                      </a:pPr>
                      <a:r>
                        <a:rPr lang="fr-FR" sz="1400" u="none" kern="1200" dirty="0" smtClean="0">
                          <a:solidFill>
                            <a:schemeClr val="tx1"/>
                          </a:solidFill>
                          <a:effectLst/>
                          <a:latin typeface="Script Ecole 2"/>
                          <a:ea typeface="+mn-ea"/>
                          <a:cs typeface="Script Ecole 2"/>
                        </a:rPr>
                        <a:t>une madeleine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il a freiné</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enseignant</a:t>
                      </a:r>
                      <a:endParaRPr lang="fr-FR" sz="1400" u="none" kern="1200" baseline="0" dirty="0" smtClean="0">
                        <a:solidFill>
                          <a:srgbClr val="7F7F7F"/>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il est feignant</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c’est beige</a:t>
                      </a:r>
                      <a:endParaRPr lang="fr-FR" sz="1400" u="none" kern="1200" dirty="0" smtClean="0">
                        <a:solidFill>
                          <a:srgbClr val="008000"/>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r>
              <a:tr h="614561">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100" u="sng" kern="1200" dirty="0" smtClean="0">
                          <a:solidFill>
                            <a:schemeClr val="tx1"/>
                          </a:solidFill>
                          <a:effectLst/>
                          <a:latin typeface="Cursivestandard"/>
                          <a:ea typeface="+mn-ea"/>
                          <a:cs typeface="Cursivestandard"/>
                        </a:rPr>
                        <a:t>Je ²li$ ²de$</a:t>
                      </a:r>
                      <a:r>
                        <a:rPr lang="fr-FR" sz="1100" u="sng" kern="1200" baseline="0" dirty="0" smtClean="0">
                          <a:solidFill>
                            <a:schemeClr val="tx1"/>
                          </a:solidFill>
                          <a:effectLst/>
                          <a:latin typeface="Cursivestandard"/>
                          <a:ea typeface="+mn-ea"/>
                          <a:cs typeface="Cursivestandard"/>
                        </a:rPr>
                        <a:t> </a:t>
                      </a:r>
                      <a:r>
                        <a:rPr lang="fr-FR" sz="1100" u="sng" kern="1200" dirty="0" smtClean="0">
                          <a:solidFill>
                            <a:schemeClr val="tx1"/>
                          </a:solidFill>
                          <a:effectLst/>
                          <a:latin typeface="Cursivestandard"/>
                          <a:ea typeface="+mn-ea"/>
                          <a:cs typeface="Cursivestandard"/>
                        </a:rPr>
                        <a:t>²</a:t>
                      </a:r>
                      <a:r>
                        <a:rPr lang="fr-FR" sz="1100" u="sng" kern="1200" baseline="0" dirty="0" smtClean="0">
                          <a:solidFill>
                            <a:schemeClr val="tx1"/>
                          </a:solidFill>
                          <a:effectLst/>
                          <a:latin typeface="Cursivestandard"/>
                          <a:ea typeface="+mn-ea"/>
                          <a:cs typeface="Cursivestandard"/>
                        </a:rPr>
                        <a:t>phrase$</a:t>
                      </a:r>
                      <a:r>
                        <a:rPr lang="fr-FR" sz="11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400" kern="1200" dirty="0" smtClean="0">
                          <a:solidFill>
                            <a:schemeClr val="tx1"/>
                          </a:solidFill>
                          <a:effectLst/>
                          <a:latin typeface="Script Ecole 2"/>
                          <a:ea typeface="+mn-ea"/>
                          <a:cs typeface="Script Ecole 2"/>
                        </a:rPr>
                        <a:t>J’aimerai</a:t>
                      </a:r>
                      <a:r>
                        <a:rPr lang="fr-FR" sz="1400" kern="1200" baseline="0" dirty="0" smtClean="0">
                          <a:solidFill>
                            <a:schemeClr val="tx1"/>
                          </a:solidFill>
                          <a:effectLst/>
                          <a:latin typeface="Script Ecole 2"/>
                          <a:ea typeface="+mn-ea"/>
                          <a:cs typeface="Script Ecole 2"/>
                        </a:rPr>
                        <a:t> avoir une robe rose et beige. Mais ma sœur voudrait une robe bleue, comme la Reine des Neiges.  </a:t>
                      </a:r>
                      <a:endParaRPr lang="fr-FR" sz="1200" u="none" kern="1200" dirty="0" smtClean="0">
                        <a:solidFill>
                          <a:schemeClr val="tx1"/>
                        </a:solidFill>
                        <a:effectLst/>
                        <a:latin typeface="Script Ecole 2"/>
                        <a:ea typeface="+mn-ea"/>
                        <a:cs typeface="Script Ecole 2"/>
                      </a:endParaRPr>
                    </a:p>
                  </a:txBody>
                  <a:tcPr>
                    <a:lnT w="12700" cap="flat" cmpd="sng" algn="ctr">
                      <a:solidFill>
                        <a:prstClr val="black"/>
                      </a:solidFill>
                      <a:prstDash val="solid"/>
                      <a:round/>
                      <a:headEnd type="none" w="med" len="med"/>
                      <a:tailEnd type="none" w="med" len="med"/>
                    </a:lnT>
                  </a:tcPr>
                </a:tc>
                <a:tc hMerge="1">
                  <a:txBody>
                    <a:bodyPr/>
                    <a:lstStyle/>
                    <a:p>
                      <a:pPr>
                        <a:spcAft>
                          <a:spcPts val="600"/>
                        </a:spcAft>
                      </a:pPr>
                      <a:endParaRPr lang="fr-FR" sz="1400" u="none" kern="1200" baseline="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a:spcAft>
                          <a:spcPts val="600"/>
                        </a:spcAft>
                      </a:pP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a:spcAft>
                          <a:spcPts val="600"/>
                        </a:spcAft>
                      </a:pPr>
                      <a:endParaRPr lang="fr-FR" sz="1400" u="none" kern="1200" dirty="0" smtClean="0">
                        <a:solidFill>
                          <a:srgbClr val="008000"/>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1567981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3133" y="67733"/>
            <a:ext cx="1952731" cy="6138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a:t>
            </a:r>
            <a:r>
              <a:rPr lang="fr-FR" sz="2400" dirty="0" err="1"/>
              <a:t>ɛ</a:t>
            </a:r>
            <a:r>
              <a:rPr lang="fr-FR" sz="2400" dirty="0">
                <a:cs typeface="Cursivestandard"/>
              </a:rPr>
              <a:t>]</a:t>
            </a:r>
          </a:p>
        </p:txBody>
      </p:sp>
      <p:sp>
        <p:nvSpPr>
          <p:cNvPr id="41" name="Rectangle 40"/>
          <p:cNvSpPr/>
          <p:nvPr/>
        </p:nvSpPr>
        <p:spPr>
          <a:xfrm>
            <a:off x="2150505" y="67732"/>
            <a:ext cx="2556000" cy="948293"/>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err="1">
                <a:solidFill>
                  <a:srgbClr val="008000"/>
                </a:solidFill>
                <a:latin typeface="Script Ecole 2"/>
                <a:cs typeface="Script Ecole 2"/>
              </a:rPr>
              <a:t>e</a:t>
            </a:r>
            <a:r>
              <a:rPr lang="fr-FR" sz="4400" b="1" dirty="0" err="1" smtClean="0">
                <a:solidFill>
                  <a:srgbClr val="008000"/>
                </a:solidFill>
                <a:latin typeface="Script Ecole 2"/>
                <a:cs typeface="Script Ecole 2"/>
              </a:rPr>
              <a:t>i</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 ²ei</a:t>
            </a:r>
            <a:endParaRPr lang="fr-FR" sz="4400" b="1" dirty="0">
              <a:solidFill>
                <a:srgbClr val="008000"/>
              </a:solidFill>
            </a:endParaRPr>
          </a:p>
        </p:txBody>
      </p:sp>
      <p:sp>
        <p:nvSpPr>
          <p:cNvPr id="42" name="Rectangle à coins arrondis 41"/>
          <p:cNvSpPr/>
          <p:nvPr/>
        </p:nvSpPr>
        <p:spPr>
          <a:xfrm>
            <a:off x="4758267" y="67733"/>
            <a:ext cx="2040466" cy="948292"/>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t>r</a:t>
            </a:r>
            <a:r>
              <a:rPr lang="fr-FR" sz="2400" dirty="0" smtClean="0">
                <a:solidFill>
                  <a:srgbClr val="008000"/>
                </a:solidFill>
              </a:rPr>
              <a:t>ei</a:t>
            </a:r>
            <a:r>
              <a:rPr lang="fr-FR" sz="2400" dirty="0" smtClean="0">
                <a:solidFill>
                  <a:schemeClr val="tx1"/>
                </a:solidFill>
              </a:rPr>
              <a:t>ne</a:t>
            </a:r>
          </a:p>
          <a:p>
            <a:pPr algn="r"/>
            <a:r>
              <a:rPr lang="fr-FR" sz="2400" dirty="0" smtClean="0">
                <a:solidFill>
                  <a:schemeClr val="tx1"/>
                </a:solidFill>
                <a:latin typeface="Cursivestandard"/>
                <a:cs typeface="Cursivestandard"/>
              </a:rPr>
              <a:t>²r</a:t>
            </a:r>
            <a:r>
              <a:rPr lang="fr-FR" sz="2400" dirty="0" smtClean="0">
                <a:solidFill>
                  <a:srgbClr val="008000"/>
                </a:solidFill>
                <a:latin typeface="Cursivestandard"/>
                <a:cs typeface="Cursivestandard"/>
              </a:rPr>
              <a:t>ei</a:t>
            </a:r>
            <a:r>
              <a:rPr lang="fr-FR" sz="2400" dirty="0" smtClean="0">
                <a:solidFill>
                  <a:srgbClr val="000000"/>
                </a:solidFill>
                <a:latin typeface="Cursivestandard"/>
                <a:cs typeface="Cursivestandard"/>
              </a:rPr>
              <a:t>ne</a:t>
            </a:r>
            <a:endParaRPr lang="fr-FR" sz="2400" dirty="0">
              <a:solidFill>
                <a:srgbClr val="000000"/>
              </a:solidFill>
              <a:latin typeface="Cursivestandard"/>
              <a:cs typeface="Cursivestandard"/>
            </a:endParaRPr>
          </a:p>
        </p:txBody>
      </p:sp>
      <p:pic>
        <p:nvPicPr>
          <p:cNvPr id="52" name="Image 51"/>
          <p:cNvPicPr>
            <a:picLocks noChangeAspect="1"/>
          </p:cNvPicPr>
          <p:nvPr/>
        </p:nvPicPr>
        <p:blipFill rotWithShape="1">
          <a:blip r:embed="rId2"/>
          <a:srcRect l="9333" t="8667" r="65333" b="57158"/>
          <a:stretch/>
        </p:blipFill>
        <p:spPr>
          <a:xfrm>
            <a:off x="167639" y="207216"/>
            <a:ext cx="285729" cy="385456"/>
          </a:xfrm>
          <a:prstGeom prst="rect">
            <a:avLst/>
          </a:prstGeom>
        </p:spPr>
      </p:pic>
      <p:pic>
        <p:nvPicPr>
          <p:cNvPr id="53" name="Image 52"/>
          <p:cNvPicPr>
            <a:picLocks noChangeAspect="1"/>
          </p:cNvPicPr>
          <p:nvPr/>
        </p:nvPicPr>
        <p:blipFill rotWithShape="1">
          <a:blip r:embed="rId2"/>
          <a:srcRect l="52332" t="59635" r="4001" b="9699"/>
          <a:stretch/>
        </p:blipFill>
        <p:spPr>
          <a:xfrm>
            <a:off x="2190872" y="452972"/>
            <a:ext cx="325510" cy="228600"/>
          </a:xfrm>
          <a:prstGeom prst="rect">
            <a:avLst/>
          </a:prstGeom>
        </p:spPr>
      </p:pic>
      <p:graphicFrame>
        <p:nvGraphicFramePr>
          <p:cNvPr id="21" name="Tableau 20"/>
          <p:cNvGraphicFramePr>
            <a:graphicFrameLocks noGrp="1"/>
          </p:cNvGraphicFramePr>
          <p:nvPr>
            <p:extLst>
              <p:ext uri="{D42A27DB-BD31-4B8C-83A1-F6EECF244321}">
                <p14:modId xmlns:p14="http://schemas.microsoft.com/office/powerpoint/2010/main" val="839396139"/>
              </p:ext>
            </p:extLst>
          </p:nvPr>
        </p:nvGraphicFramePr>
        <p:xfrm>
          <a:off x="93133" y="1159939"/>
          <a:ext cx="6705600" cy="3569422"/>
        </p:xfrm>
        <a:graphic>
          <a:graphicData uri="http://schemas.openxmlformats.org/drawingml/2006/table">
            <a:tbl>
              <a:tblPr firstRow="1" bandRow="1">
                <a:tableStyleId>{5940675A-B579-460E-94D1-54222C63F5DA}</a:tableStyleId>
              </a:tblPr>
              <a:tblGrid>
                <a:gridCol w="1676400"/>
                <a:gridCol w="1676400"/>
                <a:gridCol w="1676400"/>
                <a:gridCol w="1676400"/>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m’²entraine ²à ²lire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2000" kern="1200" baseline="0" dirty="0" err="1" smtClean="0">
                          <a:solidFill>
                            <a:schemeClr val="tx1"/>
                          </a:solidFill>
                          <a:effectLst/>
                          <a:latin typeface="Script Ecole 2"/>
                          <a:ea typeface="+mn-ea"/>
                          <a:cs typeface="Script Ecole 2"/>
                        </a:rPr>
                        <a:t>sei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trei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rgbClr val="000000"/>
                          </a:solidFill>
                          <a:effectLst/>
                          <a:latin typeface="Script Ecole 2"/>
                          <a:ea typeface="+mn-ea"/>
                          <a:cs typeface="Script Ecole 2"/>
                        </a:rPr>
                        <a:t>pei</a:t>
                      </a:r>
                      <a:r>
                        <a:rPr lang="fr-FR" sz="2000" kern="1200" baseline="0" dirty="0" smtClean="0">
                          <a:solidFill>
                            <a:srgbClr val="000000"/>
                          </a:solidFill>
                          <a:effectLst/>
                          <a:latin typeface="Script Ecole 2"/>
                          <a:ea typeface="+mn-ea"/>
                          <a:cs typeface="Script Ecole 2"/>
                        </a:rPr>
                        <a:t>   </a:t>
                      </a:r>
                      <a:r>
                        <a:rPr lang="fr-FR" sz="2000" kern="1200" baseline="0" dirty="0" err="1" smtClean="0">
                          <a:solidFill>
                            <a:srgbClr val="000000"/>
                          </a:solidFill>
                          <a:effectLst/>
                          <a:latin typeface="Script Ecole 2"/>
                          <a:ea typeface="+mn-ea"/>
                          <a:cs typeface="Script Ecole 2"/>
                        </a:rPr>
                        <a:t>gei</a:t>
                      </a:r>
                      <a:r>
                        <a:rPr lang="fr-FR" sz="2000" kern="1200" baseline="0" dirty="0" smtClean="0">
                          <a:solidFill>
                            <a:srgbClr val="000000"/>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fei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jei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kei</a:t>
                      </a:r>
                      <a:r>
                        <a:rPr lang="fr-FR" sz="2000" kern="1200" baseline="0" dirty="0" smtClean="0">
                          <a:solidFill>
                            <a:schemeClr val="tx1"/>
                          </a:solidFill>
                          <a:effectLst/>
                          <a:latin typeface="Script Ecole 2"/>
                          <a:ea typeface="+mn-ea"/>
                          <a:cs typeface="Script Ecole 2"/>
                        </a:rPr>
                        <a:t>   dei   </a:t>
                      </a:r>
                      <a:r>
                        <a:rPr lang="fr-FR" sz="2000" kern="1200" baseline="0" dirty="0" err="1" smtClean="0">
                          <a:solidFill>
                            <a:schemeClr val="tx1"/>
                          </a:solidFill>
                          <a:effectLst/>
                          <a:latin typeface="Script Ecole 2"/>
                          <a:ea typeface="+mn-ea"/>
                          <a:cs typeface="Script Ecole 2"/>
                        </a:rPr>
                        <a:t>clei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chei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brei</a:t>
                      </a:r>
                      <a:r>
                        <a:rPr lang="fr-FR" sz="2000" kern="1200" baseline="0" dirty="0" smtClean="0">
                          <a:solidFill>
                            <a:schemeClr val="tx1"/>
                          </a:solidFill>
                          <a:effectLst/>
                          <a:latin typeface="Script Ecole 2"/>
                          <a:ea typeface="+mn-ea"/>
                          <a:cs typeface="Script Ecole 2"/>
                        </a:rPr>
                        <a:t>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2000" kern="1200" baseline="0" dirty="0" smtClean="0">
                          <a:solidFill>
                            <a:schemeClr val="tx1"/>
                          </a:solidFill>
                          <a:effectLst/>
                          <a:latin typeface="Script Ecole 2"/>
                          <a:ea typeface="+mn-ea"/>
                          <a:cs typeface="Script Ecole 2"/>
                        </a:rPr>
                        <a:t> </a:t>
                      </a:r>
                      <a:r>
                        <a:rPr lang="fr-FR" sz="2400" kern="1200" baseline="0" dirty="0" smtClean="0">
                          <a:solidFill>
                            <a:schemeClr val="tx1"/>
                          </a:solidFill>
                          <a:effectLst/>
                          <a:latin typeface="Cursivestandard"/>
                          <a:ea typeface="+mn-ea"/>
                          <a:cs typeface="Cursivestandard"/>
                        </a:rPr>
                        <a:t>²lei  ²dei  ²kei  ²sei  ²blei  </a:t>
                      </a:r>
                      <a:r>
                        <a:rPr lang="fr-FR" sz="2400" kern="1200" baseline="0" dirty="0" err="1" smtClean="0">
                          <a:solidFill>
                            <a:schemeClr val="tx1"/>
                          </a:solidFill>
                          <a:effectLst/>
                          <a:latin typeface="Cursivestandard"/>
                          <a:ea typeface="+mn-ea"/>
                          <a:cs typeface="Cursivestandard"/>
                        </a:rPr>
                        <a:t>mei</a:t>
                      </a:r>
                      <a:r>
                        <a:rPr lang="fr-FR" sz="2400" kern="1200" baseline="0" dirty="0" smtClean="0">
                          <a:solidFill>
                            <a:schemeClr val="tx1"/>
                          </a:solidFill>
                          <a:effectLst/>
                          <a:latin typeface="Cursivestandard"/>
                          <a:ea typeface="+mn-ea"/>
                          <a:cs typeface="Cursivestandard"/>
                        </a:rPr>
                        <a:t>  ²phei </a:t>
                      </a:r>
                      <a:r>
                        <a:rPr lang="fr-FR" sz="2000" kern="1200" baseline="0" dirty="0" smtClean="0">
                          <a:solidFill>
                            <a:schemeClr val="tx1"/>
                          </a:solidFill>
                          <a:effectLst/>
                          <a:latin typeface="Script Ecole 2"/>
                          <a:ea typeface="+mn-ea"/>
                          <a:cs typeface="Script Ecole 2"/>
                        </a:rPr>
                        <a:t>  </a:t>
                      </a:r>
                      <a:r>
                        <a:rPr lang="fr-FR" sz="2400" kern="1200" baseline="0" dirty="0" err="1" smtClean="0">
                          <a:solidFill>
                            <a:schemeClr val="tx1"/>
                          </a:solidFill>
                          <a:effectLst/>
                          <a:latin typeface="Cursivestandard"/>
                          <a:ea typeface="+mn-ea"/>
                          <a:cs typeface="Cursivestandard"/>
                        </a:rPr>
                        <a:t>nei</a:t>
                      </a:r>
                      <a:r>
                        <a:rPr lang="fr-FR" sz="2400" kern="1200" baseline="0" dirty="0" smtClean="0">
                          <a:solidFill>
                            <a:schemeClr val="tx1"/>
                          </a:solidFill>
                          <a:effectLst/>
                          <a:latin typeface="Cursivestandard"/>
                          <a:ea typeface="+mn-ea"/>
                          <a:cs typeface="Cursivestandard"/>
                        </a:rPr>
                        <a:t>  </a:t>
                      </a:r>
                      <a:r>
                        <a:rPr lang="fr-FR" sz="2400" kern="1200" baseline="0" dirty="0" err="1" smtClean="0">
                          <a:solidFill>
                            <a:schemeClr val="tx1"/>
                          </a:solidFill>
                          <a:effectLst/>
                          <a:latin typeface="Cursivestandard"/>
                          <a:ea typeface="+mn-ea"/>
                          <a:cs typeface="Cursivestandard"/>
                        </a:rPr>
                        <a:t>vei</a:t>
                      </a:r>
                      <a:endParaRPr lang="fr-FR" sz="2400" kern="1200" baseline="0" dirty="0" smtClean="0">
                        <a:solidFill>
                          <a:schemeClr val="tx1"/>
                        </a:solidFill>
                        <a:effectLst/>
                        <a:latin typeface="Cursivestandard"/>
                        <a:ea typeface="+mn-ea"/>
                        <a:cs typeface="Cursivestandard"/>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la bal</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ne</a:t>
                      </a:r>
                      <a:endParaRPr lang="fr-FR" sz="1400" u="none" kern="1200" dirty="0" smtClean="0">
                        <a:solidFill>
                          <a:srgbClr val="008000"/>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il n</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ge</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il n</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g</a:t>
                      </a:r>
                      <a:r>
                        <a:rPr lang="fr-FR" sz="1400" u="none" kern="1200" dirty="0" smtClean="0">
                          <a:solidFill>
                            <a:schemeClr val="bg1">
                              <a:lumMod val="50000"/>
                            </a:schemeClr>
                          </a:solidFill>
                          <a:effectLst/>
                          <a:latin typeface="Script Ecole 2"/>
                          <a:ea typeface="+mn-ea"/>
                          <a:cs typeface="Script Ecole 2"/>
                        </a:rPr>
                        <a:t>e</a:t>
                      </a:r>
                      <a:r>
                        <a:rPr lang="fr-FR" sz="1400" u="none" kern="1200" dirty="0" smtClean="0">
                          <a:solidFill>
                            <a:srgbClr val="008000"/>
                          </a:solidFill>
                          <a:effectLst/>
                          <a:latin typeface="Script Ecole 2"/>
                          <a:ea typeface="+mn-ea"/>
                          <a:cs typeface="Script Ecole 2"/>
                        </a:rPr>
                        <a:t>ai</a:t>
                      </a:r>
                      <a:r>
                        <a:rPr lang="fr-FR" sz="1400" u="none" kern="1200" dirty="0" smtClean="0">
                          <a:solidFill>
                            <a:srgbClr val="7F7F7F"/>
                          </a:solidFill>
                          <a:effectLst/>
                          <a:latin typeface="Script Ecole 2"/>
                          <a:ea typeface="+mn-ea"/>
                          <a:cs typeface="Script Ecole 2"/>
                        </a:rPr>
                        <a:t>t</a:t>
                      </a:r>
                    </a:p>
                    <a:p>
                      <a:pPr>
                        <a:spcAft>
                          <a:spcPts val="600"/>
                        </a:spcAft>
                      </a:pPr>
                      <a:r>
                        <a:rPr lang="fr-FR" sz="1400" u="none" kern="1200" dirty="0" smtClean="0">
                          <a:solidFill>
                            <a:schemeClr val="tx1"/>
                          </a:solidFill>
                          <a:effectLst/>
                          <a:latin typeface="Script Ecole 2"/>
                          <a:ea typeface="+mn-ea"/>
                          <a:cs typeface="Script Ecole 2"/>
                        </a:rPr>
                        <a:t>tr</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ze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s</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ze</a:t>
                      </a:r>
                      <a:endParaRPr lang="fr-FR" sz="1400" u="none" kern="1200" dirty="0" smtClean="0">
                        <a:solidFill>
                          <a:srgbClr val="7F7F7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spcAft>
                          <a:spcPts val="600"/>
                        </a:spcAft>
                      </a:pPr>
                      <a:r>
                        <a:rPr lang="fr-FR" sz="1400" u="none" kern="1200" dirty="0" smtClean="0">
                          <a:solidFill>
                            <a:schemeClr val="tx1"/>
                          </a:solidFill>
                          <a:effectLst/>
                          <a:latin typeface="Script Ecole 2"/>
                          <a:ea typeface="+mn-ea"/>
                          <a:cs typeface="Script Ecole 2"/>
                        </a:rPr>
                        <a:t>la S</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ne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du s</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gle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a:t>
                      </a:r>
                      <a:r>
                        <a:rPr lang="fr-FR" sz="1400" u="none" kern="1200" baseline="0" dirty="0" smtClean="0">
                          <a:solidFill>
                            <a:schemeClr val="tx1"/>
                          </a:solidFill>
                          <a:effectLst/>
                          <a:latin typeface="Script Ecole 2"/>
                          <a:ea typeface="+mn-ea"/>
                          <a:cs typeface="Script Ecole 2"/>
                        </a:rPr>
                        <a:t> v</a:t>
                      </a:r>
                      <a:r>
                        <a:rPr lang="fr-FR" sz="1400" u="none" kern="1200" baseline="0" dirty="0" smtClean="0">
                          <a:solidFill>
                            <a:srgbClr val="008000"/>
                          </a:solidFill>
                          <a:effectLst/>
                          <a:latin typeface="Script Ecole 2"/>
                          <a:ea typeface="+mn-ea"/>
                          <a:cs typeface="Script Ecole 2"/>
                        </a:rPr>
                        <a:t>ei</a:t>
                      </a:r>
                      <a:r>
                        <a:rPr lang="fr-FR" sz="1400" u="none" kern="1200" baseline="0" dirty="0" smtClean="0">
                          <a:solidFill>
                            <a:schemeClr val="tx1"/>
                          </a:solidFill>
                          <a:effectLst/>
                          <a:latin typeface="Script Ecole 2"/>
                          <a:ea typeface="+mn-ea"/>
                          <a:cs typeface="Script Ecole 2"/>
                        </a:rPr>
                        <a:t>ne</a:t>
                      </a:r>
                    </a:p>
                    <a:p>
                      <a:pPr>
                        <a:spcAft>
                          <a:spcPts val="600"/>
                        </a:spcAft>
                      </a:pPr>
                      <a:r>
                        <a:rPr lang="fr-FR" sz="1400" u="none" kern="1200" baseline="0" dirty="0" smtClean="0">
                          <a:solidFill>
                            <a:schemeClr val="tx1"/>
                          </a:solidFill>
                          <a:effectLst/>
                          <a:latin typeface="Script Ecole 2"/>
                          <a:ea typeface="+mn-ea"/>
                          <a:cs typeface="Script Ecole 2"/>
                        </a:rPr>
                        <a:t>de la p</a:t>
                      </a:r>
                      <a:r>
                        <a:rPr lang="fr-FR" sz="1400" u="none" kern="1200" baseline="0" dirty="0" smtClean="0">
                          <a:solidFill>
                            <a:srgbClr val="008000"/>
                          </a:solidFill>
                          <a:effectLst/>
                          <a:latin typeface="Script Ecole 2"/>
                          <a:ea typeface="+mn-ea"/>
                          <a:cs typeface="Script Ecole 2"/>
                        </a:rPr>
                        <a:t>ei</a:t>
                      </a:r>
                      <a:r>
                        <a:rPr lang="fr-FR" sz="1400" u="none" kern="1200" baseline="0" dirty="0" smtClean="0">
                          <a:solidFill>
                            <a:schemeClr val="tx1"/>
                          </a:solidFill>
                          <a:effectLst/>
                          <a:latin typeface="Script Ecole 2"/>
                          <a:ea typeface="+mn-ea"/>
                          <a:cs typeface="Script Ecole 2"/>
                        </a:rPr>
                        <a:t>ne</a:t>
                      </a:r>
                    </a:p>
                    <a:p>
                      <a:pPr>
                        <a:spcAft>
                          <a:spcPts val="600"/>
                        </a:spcAft>
                      </a:pPr>
                      <a:r>
                        <a:rPr lang="fr-FR" sz="1400" u="none" kern="1200" baseline="0" dirty="0" smtClean="0">
                          <a:solidFill>
                            <a:schemeClr val="tx1"/>
                          </a:solidFill>
                          <a:effectLst/>
                          <a:latin typeface="Script Ecole 2"/>
                          <a:ea typeface="+mn-ea"/>
                          <a:cs typeface="Script Ecole 2"/>
                        </a:rPr>
                        <a:t>elle est p</a:t>
                      </a:r>
                      <a:r>
                        <a:rPr lang="fr-FR" sz="1400" u="none" kern="1200" baseline="0" dirty="0" smtClean="0">
                          <a:solidFill>
                            <a:srgbClr val="008000"/>
                          </a:solidFill>
                          <a:effectLst/>
                          <a:latin typeface="Script Ecole 2"/>
                          <a:ea typeface="+mn-ea"/>
                          <a:cs typeface="Script Ecole 2"/>
                        </a:rPr>
                        <a:t>ei</a:t>
                      </a:r>
                      <a:r>
                        <a:rPr lang="fr-FR" sz="1400" u="none" kern="1200" baseline="0" dirty="0" smtClean="0">
                          <a:solidFill>
                            <a:schemeClr val="tx1"/>
                          </a:solidFill>
                          <a:effectLst/>
                          <a:latin typeface="Script Ecole 2"/>
                          <a:ea typeface="+mn-ea"/>
                          <a:cs typeface="Script Ecole 2"/>
                        </a:rPr>
                        <a:t>né</a:t>
                      </a:r>
                      <a:endParaRPr lang="fr-FR" sz="1400" u="none" kern="1200" baseline="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le s</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accent3">
                              <a:lumMod val="60000"/>
                              <a:lumOff val="40000"/>
                            </a:schemeClr>
                          </a:solidFill>
                          <a:effectLst/>
                          <a:latin typeface="Script Ecole 2"/>
                          <a:ea typeface="+mn-ea"/>
                          <a:cs typeface="Script Ecole 2"/>
                        </a:rPr>
                        <a:t>gn</a:t>
                      </a:r>
                      <a:r>
                        <a:rPr lang="fr-FR" sz="1400" u="none" kern="1200" dirty="0" smtClean="0">
                          <a:solidFill>
                            <a:srgbClr val="008000"/>
                          </a:solidFill>
                          <a:effectLst/>
                          <a:latin typeface="Script Ecole 2"/>
                          <a:ea typeface="+mn-ea"/>
                          <a:cs typeface="Script Ecole 2"/>
                        </a:rPr>
                        <a:t>eu</a:t>
                      </a:r>
                      <a:r>
                        <a:rPr lang="fr-FR" sz="1400" u="none" kern="1200" dirty="0" smtClean="0">
                          <a:solidFill>
                            <a:schemeClr val="tx1"/>
                          </a:solidFill>
                          <a:effectLst/>
                          <a:latin typeface="Script Ecole 2"/>
                          <a:ea typeface="+mn-ea"/>
                          <a:cs typeface="Script Ecole 2"/>
                        </a:rPr>
                        <a:t>r</a:t>
                      </a:r>
                      <a:endParaRPr lang="fr-FR" sz="1400" u="none" kern="1200" dirty="0" smtClean="0">
                        <a:solidFill>
                          <a:srgbClr val="008000"/>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elle est ser</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ne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elle est pl</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ne</a:t>
                      </a:r>
                    </a:p>
                    <a:p>
                      <a:pPr>
                        <a:spcAft>
                          <a:spcPts val="600"/>
                        </a:spcAft>
                      </a:pPr>
                      <a:r>
                        <a:rPr lang="fr-FR" sz="1400" u="none" kern="1200" dirty="0" smtClean="0">
                          <a:solidFill>
                            <a:schemeClr val="tx1"/>
                          </a:solidFill>
                          <a:effectLst/>
                          <a:latin typeface="Script Ecole 2"/>
                          <a:ea typeface="+mn-ea"/>
                          <a:cs typeface="Script Ecole 2"/>
                        </a:rPr>
                        <a:t>le</a:t>
                      </a:r>
                      <a:r>
                        <a:rPr lang="fr-FR" sz="1400" u="none" kern="1200" baseline="0" dirty="0" smtClean="0">
                          <a:solidFill>
                            <a:schemeClr val="tx1"/>
                          </a:solidFill>
                          <a:effectLst/>
                          <a:latin typeface="Script Ecole 2"/>
                          <a:ea typeface="+mn-ea"/>
                          <a:cs typeface="Script Ecole 2"/>
                        </a:rPr>
                        <a:t> p</a:t>
                      </a:r>
                      <a:r>
                        <a:rPr lang="fr-FR" sz="1400" u="none" kern="1200" baseline="0" dirty="0" smtClean="0">
                          <a:solidFill>
                            <a:srgbClr val="008000"/>
                          </a:solidFill>
                          <a:effectLst/>
                          <a:latin typeface="Script Ecole 2"/>
                          <a:ea typeface="+mn-ea"/>
                          <a:cs typeface="Script Ecole 2"/>
                        </a:rPr>
                        <a:t>ei</a:t>
                      </a:r>
                      <a:r>
                        <a:rPr lang="fr-FR" sz="1400" u="none" kern="1200" baseline="0" dirty="0" smtClean="0">
                          <a:solidFill>
                            <a:srgbClr val="C3D69B"/>
                          </a:solidFill>
                          <a:effectLst/>
                          <a:latin typeface="Script Ecole 2"/>
                          <a:ea typeface="+mn-ea"/>
                          <a:cs typeface="Script Ecole 2"/>
                        </a:rPr>
                        <a:t>gn</a:t>
                      </a:r>
                      <a:r>
                        <a:rPr lang="fr-FR" sz="1400" u="none" kern="1200" baseline="0" dirty="0" smtClean="0">
                          <a:solidFill>
                            <a:schemeClr val="tx1"/>
                          </a:solidFill>
                          <a:effectLst/>
                          <a:latin typeface="Script Ecole 2"/>
                          <a:ea typeface="+mn-ea"/>
                          <a:cs typeface="Script Ecole 2"/>
                        </a:rPr>
                        <a:t>e</a:t>
                      </a:r>
                    </a:p>
                    <a:p>
                      <a:pPr>
                        <a:spcAft>
                          <a:spcPts val="600"/>
                        </a:spcAft>
                      </a:pPr>
                      <a:r>
                        <a:rPr lang="fr-FR" sz="1400" u="none" kern="1200" baseline="0" dirty="0" smtClean="0">
                          <a:solidFill>
                            <a:schemeClr val="tx1"/>
                          </a:solidFill>
                          <a:effectLst/>
                          <a:latin typeface="Script Ecole 2"/>
                          <a:ea typeface="+mn-ea"/>
                          <a:cs typeface="Script Ecole 2"/>
                        </a:rPr>
                        <a:t>il s’est p</a:t>
                      </a:r>
                      <a:r>
                        <a:rPr lang="fr-FR" sz="1400" u="none" kern="1200" baseline="0" dirty="0" smtClean="0">
                          <a:solidFill>
                            <a:srgbClr val="008000"/>
                          </a:solidFill>
                          <a:effectLst/>
                          <a:latin typeface="Script Ecole 2"/>
                          <a:ea typeface="+mn-ea"/>
                          <a:cs typeface="Script Ecole 2"/>
                        </a:rPr>
                        <a:t>ei</a:t>
                      </a:r>
                      <a:r>
                        <a:rPr lang="fr-FR" sz="1400" u="none" kern="1200" baseline="0" dirty="0" smtClean="0">
                          <a:solidFill>
                            <a:srgbClr val="C3D69B"/>
                          </a:solidFill>
                          <a:effectLst/>
                          <a:latin typeface="Script Ecole 2"/>
                          <a:ea typeface="+mn-ea"/>
                          <a:cs typeface="Script Ecole 2"/>
                        </a:rPr>
                        <a:t>gn</a:t>
                      </a:r>
                      <a:r>
                        <a:rPr lang="fr-FR" sz="1400" u="none" kern="1200" baseline="0" dirty="0" smtClean="0">
                          <a:solidFill>
                            <a:schemeClr val="tx1"/>
                          </a:solidFill>
                          <a:effectLst/>
                          <a:latin typeface="Script Ecole 2"/>
                          <a:ea typeface="+mn-ea"/>
                          <a:cs typeface="Script Ecole 2"/>
                        </a:rPr>
                        <a:t>é</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spcAft>
                          <a:spcPts val="600"/>
                        </a:spcAft>
                      </a:pPr>
                      <a:r>
                        <a:rPr lang="fr-FR" sz="1400" u="none" kern="1200" dirty="0" smtClean="0">
                          <a:solidFill>
                            <a:schemeClr val="tx1"/>
                          </a:solidFill>
                          <a:effectLst/>
                          <a:latin typeface="Script Ecole 2"/>
                          <a:ea typeface="+mn-ea"/>
                          <a:cs typeface="Script Ecole 2"/>
                        </a:rPr>
                        <a:t>une madel</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ne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il a fr</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né</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a:t>
                      </a:r>
                      <a:r>
                        <a:rPr lang="fr-FR" sz="1400" u="none" kern="1200" dirty="0" smtClean="0">
                          <a:solidFill>
                            <a:srgbClr val="008000"/>
                          </a:solidFill>
                          <a:effectLst/>
                          <a:latin typeface="Script Ecole 2"/>
                          <a:ea typeface="+mn-ea"/>
                          <a:cs typeface="Script Ecole 2"/>
                        </a:rPr>
                        <a:t>en</a:t>
                      </a:r>
                      <a:r>
                        <a:rPr lang="fr-FR" sz="1400" u="none" kern="1200" dirty="0" smtClean="0">
                          <a:solidFill>
                            <a:schemeClr val="tx1"/>
                          </a:solidFill>
                          <a:effectLst/>
                          <a:latin typeface="Script Ecole 2"/>
                          <a:ea typeface="+mn-ea"/>
                          <a:cs typeface="Script Ecole 2"/>
                        </a:rPr>
                        <a:t>s</a:t>
                      </a:r>
                      <a:r>
                        <a:rPr lang="fr-FR" sz="1400" u="none" kern="1200" dirty="0" smtClean="0">
                          <a:solidFill>
                            <a:srgbClr val="008000"/>
                          </a:solidFill>
                          <a:effectLst/>
                          <a:latin typeface="Script Ecole 2"/>
                          <a:ea typeface="+mn-ea"/>
                          <a:cs typeface="Script Ecole 2"/>
                        </a:rPr>
                        <a:t>ei</a:t>
                      </a:r>
                      <a:r>
                        <a:rPr lang="fr-FR" sz="1400" u="none" kern="1200" dirty="0" smtClean="0">
                          <a:solidFill>
                            <a:srgbClr val="C3D69B"/>
                          </a:solidFill>
                          <a:effectLst/>
                          <a:latin typeface="Script Ecole 2"/>
                          <a:ea typeface="+mn-ea"/>
                          <a:cs typeface="Script Ecole 2"/>
                        </a:rPr>
                        <a:t>gn</a:t>
                      </a:r>
                      <a:r>
                        <a:rPr lang="fr-FR" sz="1400" u="none" kern="1200" dirty="0" smtClean="0">
                          <a:solidFill>
                            <a:srgbClr val="008000"/>
                          </a:solidFill>
                          <a:effectLst/>
                          <a:latin typeface="Script Ecole 2"/>
                          <a:ea typeface="+mn-ea"/>
                          <a:cs typeface="Script Ecole 2"/>
                        </a:rPr>
                        <a:t>an</a:t>
                      </a:r>
                      <a:r>
                        <a:rPr lang="fr-FR" sz="1400" u="none" kern="1200" dirty="0" smtClean="0">
                          <a:solidFill>
                            <a:srgbClr val="7F7F7F"/>
                          </a:solidFill>
                          <a:effectLst/>
                          <a:latin typeface="Script Ecole 2"/>
                          <a:ea typeface="+mn-ea"/>
                          <a:cs typeface="Script Ecole 2"/>
                        </a:rPr>
                        <a:t>t</a:t>
                      </a:r>
                      <a:endParaRPr lang="fr-FR" sz="1400" u="none" kern="1200" baseline="0" dirty="0" smtClean="0">
                        <a:solidFill>
                          <a:srgbClr val="7F7F7F"/>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il est f</a:t>
                      </a:r>
                      <a:r>
                        <a:rPr lang="fr-FR" sz="1400" u="none" kern="1200" baseline="0" dirty="0" smtClean="0">
                          <a:solidFill>
                            <a:srgbClr val="008000"/>
                          </a:solidFill>
                          <a:effectLst/>
                          <a:latin typeface="Script Ecole 2"/>
                          <a:ea typeface="+mn-ea"/>
                          <a:cs typeface="Script Ecole 2"/>
                        </a:rPr>
                        <a:t>ei</a:t>
                      </a:r>
                      <a:r>
                        <a:rPr lang="fr-FR" sz="1400" u="none" kern="1200" baseline="0" dirty="0" smtClean="0">
                          <a:solidFill>
                            <a:srgbClr val="C3D69B"/>
                          </a:solidFill>
                          <a:effectLst/>
                          <a:latin typeface="Script Ecole 2"/>
                          <a:ea typeface="+mn-ea"/>
                          <a:cs typeface="Script Ecole 2"/>
                        </a:rPr>
                        <a:t>gn</a:t>
                      </a:r>
                      <a:r>
                        <a:rPr lang="fr-FR" sz="1400" u="none" kern="1200" baseline="0" dirty="0" smtClean="0">
                          <a:solidFill>
                            <a:srgbClr val="008000"/>
                          </a:solidFill>
                          <a:effectLst/>
                          <a:latin typeface="Script Ecole 2"/>
                          <a:ea typeface="+mn-ea"/>
                          <a:cs typeface="Script Ecole 2"/>
                        </a:rPr>
                        <a:t>an</a:t>
                      </a:r>
                      <a:r>
                        <a:rPr lang="fr-FR" sz="1400" u="none" kern="1200" baseline="0" dirty="0" smtClean="0">
                          <a:solidFill>
                            <a:srgbClr val="7F7F7F"/>
                          </a:solidFill>
                          <a:effectLst/>
                          <a:latin typeface="Script Ecole 2"/>
                          <a:ea typeface="+mn-ea"/>
                          <a:cs typeface="Script Ecole 2"/>
                        </a:rPr>
                        <a:t>t</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c’est b</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ge</a:t>
                      </a:r>
                      <a:endParaRPr lang="fr-FR" sz="1400" u="none" kern="1200" dirty="0" smtClean="0">
                        <a:solidFill>
                          <a:srgbClr val="008000"/>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r>
              <a:tr h="614561">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100" u="sng" kern="1200" dirty="0" smtClean="0">
                          <a:solidFill>
                            <a:schemeClr val="tx1"/>
                          </a:solidFill>
                          <a:effectLst/>
                          <a:latin typeface="Cursivestandard"/>
                          <a:ea typeface="+mn-ea"/>
                          <a:cs typeface="Cursivestandard"/>
                        </a:rPr>
                        <a:t>Je ²li$ ²de$</a:t>
                      </a:r>
                      <a:r>
                        <a:rPr lang="fr-FR" sz="1100" u="sng" kern="1200" baseline="0" dirty="0" smtClean="0">
                          <a:solidFill>
                            <a:schemeClr val="tx1"/>
                          </a:solidFill>
                          <a:effectLst/>
                          <a:latin typeface="Cursivestandard"/>
                          <a:ea typeface="+mn-ea"/>
                          <a:cs typeface="Cursivestandard"/>
                        </a:rPr>
                        <a:t> </a:t>
                      </a:r>
                      <a:r>
                        <a:rPr lang="fr-FR" sz="1100" u="sng" kern="1200" dirty="0" smtClean="0">
                          <a:solidFill>
                            <a:schemeClr val="tx1"/>
                          </a:solidFill>
                          <a:effectLst/>
                          <a:latin typeface="Cursivestandard"/>
                          <a:ea typeface="+mn-ea"/>
                          <a:cs typeface="Cursivestandard"/>
                        </a:rPr>
                        <a:t>²</a:t>
                      </a:r>
                      <a:r>
                        <a:rPr lang="fr-FR" sz="1100" u="sng" kern="1200" baseline="0" dirty="0" smtClean="0">
                          <a:solidFill>
                            <a:schemeClr val="tx1"/>
                          </a:solidFill>
                          <a:effectLst/>
                          <a:latin typeface="Cursivestandard"/>
                          <a:ea typeface="+mn-ea"/>
                          <a:cs typeface="Cursivestandard"/>
                        </a:rPr>
                        <a:t>phrase$</a:t>
                      </a:r>
                      <a:r>
                        <a:rPr lang="fr-FR" sz="11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600" kern="1200" baseline="0" dirty="0" smtClean="0">
                          <a:solidFill>
                            <a:schemeClr val="tx1"/>
                          </a:solidFill>
                          <a:effectLst/>
                          <a:latin typeface="Script Ecole 2"/>
                          <a:ea typeface="+mn-ea"/>
                          <a:cs typeface="Script Ecole 2"/>
                        </a:rPr>
                        <a:t>Ma s</a:t>
                      </a:r>
                      <a:r>
                        <a:rPr lang="fr-FR" sz="1600" kern="1200" baseline="0" dirty="0" smtClean="0">
                          <a:solidFill>
                            <a:srgbClr val="008000"/>
                          </a:solidFill>
                          <a:effectLst/>
                          <a:latin typeface="Script Ecole 2"/>
                          <a:ea typeface="+mn-ea"/>
                          <a:cs typeface="Script Ecole 2"/>
                        </a:rPr>
                        <a:t>œu</a:t>
                      </a:r>
                      <a:r>
                        <a:rPr lang="fr-FR" sz="1600" kern="1200" baseline="0" dirty="0" smtClean="0">
                          <a:solidFill>
                            <a:schemeClr val="tx1"/>
                          </a:solidFill>
                          <a:effectLst/>
                          <a:latin typeface="Script Ecole 2"/>
                          <a:ea typeface="+mn-ea"/>
                          <a:cs typeface="Script Ecole 2"/>
                        </a:rPr>
                        <a:t>r v</a:t>
                      </a:r>
                      <a:r>
                        <a:rPr lang="fr-FR" sz="1600" kern="1200" baseline="0" dirty="0" smtClean="0">
                          <a:solidFill>
                            <a:srgbClr val="008000"/>
                          </a:solidFill>
                          <a:effectLst/>
                          <a:latin typeface="Script Ecole 2"/>
                          <a:ea typeface="+mn-ea"/>
                          <a:cs typeface="Script Ecole 2"/>
                        </a:rPr>
                        <a:t>ou</a:t>
                      </a:r>
                      <a:r>
                        <a:rPr lang="fr-FR" sz="1600" kern="1200" baseline="0" dirty="0" smtClean="0">
                          <a:solidFill>
                            <a:schemeClr val="tx1"/>
                          </a:solidFill>
                          <a:effectLst/>
                          <a:latin typeface="Script Ecole 2"/>
                          <a:ea typeface="+mn-ea"/>
                          <a:cs typeface="Script Ecole 2"/>
                        </a:rPr>
                        <a:t>dr</a:t>
                      </a:r>
                      <a:r>
                        <a:rPr lang="fr-FR" sz="1600" kern="1200" baseline="0" dirty="0" smtClean="0">
                          <a:solidFill>
                            <a:srgbClr val="008000"/>
                          </a:solidFill>
                          <a:effectLst/>
                          <a:latin typeface="Script Ecole 2"/>
                          <a:ea typeface="+mn-ea"/>
                          <a:cs typeface="Script Ecole 2"/>
                        </a:rPr>
                        <a:t>ai</a:t>
                      </a:r>
                      <a:r>
                        <a:rPr lang="fr-FR" sz="1600" kern="1200" baseline="0" dirty="0" smtClean="0">
                          <a:solidFill>
                            <a:schemeClr val="bg1">
                              <a:lumMod val="50000"/>
                            </a:schemeClr>
                          </a:solidFill>
                          <a:effectLst/>
                          <a:latin typeface="Script Ecole 2"/>
                          <a:ea typeface="+mn-ea"/>
                          <a:cs typeface="Script Ecole 2"/>
                        </a:rPr>
                        <a:t>t</a:t>
                      </a:r>
                      <a:r>
                        <a:rPr lang="fr-FR" sz="1600" kern="1200" baseline="0" dirty="0" smtClean="0">
                          <a:solidFill>
                            <a:schemeClr val="tx1"/>
                          </a:solidFill>
                          <a:effectLst/>
                          <a:latin typeface="Script Ecole 2"/>
                          <a:ea typeface="+mn-ea"/>
                          <a:cs typeface="Script Ecole 2"/>
                        </a:rPr>
                        <a:t> une robe bl</a:t>
                      </a:r>
                      <a:r>
                        <a:rPr lang="fr-FR" sz="1600" kern="1200" baseline="0" dirty="0" smtClean="0">
                          <a:solidFill>
                            <a:srgbClr val="008000"/>
                          </a:solidFill>
                          <a:effectLst/>
                          <a:latin typeface="Script Ecole 2"/>
                          <a:ea typeface="+mn-ea"/>
                          <a:cs typeface="Script Ecole 2"/>
                        </a:rPr>
                        <a:t>eu</a:t>
                      </a:r>
                      <a:r>
                        <a:rPr lang="fr-FR" sz="1600" kern="1200" baseline="0" dirty="0" smtClean="0">
                          <a:solidFill>
                            <a:srgbClr val="7F7F7F"/>
                          </a:solidFill>
                          <a:effectLst/>
                          <a:latin typeface="Script Ecole 2"/>
                          <a:ea typeface="+mn-ea"/>
                          <a:cs typeface="Script Ecole 2"/>
                        </a:rPr>
                        <a:t>e</a:t>
                      </a:r>
                      <a:r>
                        <a:rPr lang="fr-FR" sz="1600" kern="1200" baseline="0" dirty="0" smtClean="0">
                          <a:solidFill>
                            <a:schemeClr val="tx1"/>
                          </a:solidFill>
                          <a:effectLst/>
                          <a:latin typeface="Script Ecole 2"/>
                          <a:ea typeface="+mn-ea"/>
                          <a:cs typeface="Script Ecole 2"/>
                        </a:rPr>
                        <a:t>, comme la R</a:t>
                      </a:r>
                      <a:r>
                        <a:rPr lang="fr-FR" sz="1600" kern="1200" baseline="0" dirty="0" smtClean="0">
                          <a:solidFill>
                            <a:srgbClr val="008000"/>
                          </a:solidFill>
                          <a:effectLst/>
                          <a:latin typeface="Script Ecole 2"/>
                          <a:ea typeface="+mn-ea"/>
                          <a:cs typeface="Script Ecole 2"/>
                        </a:rPr>
                        <a:t>ei</a:t>
                      </a:r>
                      <a:r>
                        <a:rPr lang="fr-FR" sz="1600" kern="1200" baseline="0" dirty="0" smtClean="0">
                          <a:solidFill>
                            <a:schemeClr val="tx1"/>
                          </a:solidFill>
                          <a:effectLst/>
                          <a:latin typeface="Script Ecole 2"/>
                          <a:ea typeface="+mn-ea"/>
                          <a:cs typeface="Script Ecole 2"/>
                        </a:rPr>
                        <a:t>ne des N</a:t>
                      </a:r>
                      <a:r>
                        <a:rPr lang="fr-FR" sz="1600" kern="1200" baseline="0" dirty="0" smtClean="0">
                          <a:solidFill>
                            <a:srgbClr val="008000"/>
                          </a:solidFill>
                          <a:effectLst/>
                          <a:latin typeface="Script Ecole 2"/>
                          <a:ea typeface="+mn-ea"/>
                          <a:cs typeface="Script Ecole 2"/>
                        </a:rPr>
                        <a:t>ei</a:t>
                      </a:r>
                      <a:r>
                        <a:rPr lang="fr-FR" sz="1600" kern="1200" baseline="0" dirty="0" smtClean="0">
                          <a:solidFill>
                            <a:schemeClr val="tx1"/>
                          </a:solidFill>
                          <a:effectLst/>
                          <a:latin typeface="Script Ecole 2"/>
                          <a:ea typeface="+mn-ea"/>
                          <a:cs typeface="Script Ecole 2"/>
                        </a:rPr>
                        <a:t>ge</a:t>
                      </a:r>
                      <a:r>
                        <a:rPr lang="fr-FR" sz="1600" kern="1200" baseline="0" dirty="0" smtClean="0">
                          <a:solidFill>
                            <a:srgbClr val="7F7F7F"/>
                          </a:solidFill>
                          <a:effectLst/>
                          <a:latin typeface="Script Ecole 2"/>
                          <a:ea typeface="+mn-ea"/>
                          <a:cs typeface="Script Ecole 2"/>
                        </a:rPr>
                        <a:t>s</a:t>
                      </a:r>
                      <a:r>
                        <a:rPr lang="fr-FR" sz="1600" kern="1200" baseline="0" dirty="0" smtClean="0">
                          <a:solidFill>
                            <a:schemeClr val="tx1"/>
                          </a:solidFill>
                          <a:effectLst/>
                          <a:latin typeface="Script Ecole 2"/>
                          <a:ea typeface="+mn-ea"/>
                          <a:cs typeface="Script Ecole 2"/>
                        </a:rPr>
                        <a:t>.  </a:t>
                      </a:r>
                      <a:endParaRPr lang="fr-FR" sz="1400" u="none" kern="1200" dirty="0" smtClean="0">
                        <a:solidFill>
                          <a:schemeClr val="tx1"/>
                        </a:solidFill>
                        <a:effectLst/>
                        <a:latin typeface="Script Ecole 2"/>
                        <a:ea typeface="+mn-ea"/>
                        <a:cs typeface="Script Ecole 2"/>
                      </a:endParaRPr>
                    </a:p>
                  </a:txBody>
                  <a:tcPr>
                    <a:lnT w="12700" cap="flat" cmpd="sng" algn="ctr">
                      <a:solidFill>
                        <a:prstClr val="black"/>
                      </a:solidFill>
                      <a:prstDash val="solid"/>
                      <a:round/>
                      <a:headEnd type="none" w="med" len="med"/>
                      <a:tailEnd type="none" w="med" len="med"/>
                    </a:lnT>
                  </a:tcPr>
                </a:tc>
                <a:tc hMerge="1">
                  <a:txBody>
                    <a:bodyPr/>
                    <a:lstStyle/>
                    <a:p>
                      <a:pPr>
                        <a:spcAft>
                          <a:spcPts val="600"/>
                        </a:spcAft>
                      </a:pPr>
                      <a:endParaRPr lang="fr-FR" sz="1400" u="none" kern="1200" baseline="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a:spcAft>
                          <a:spcPts val="600"/>
                        </a:spcAft>
                      </a:pP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a:spcAft>
                          <a:spcPts val="600"/>
                        </a:spcAft>
                      </a:pPr>
                      <a:endParaRPr lang="fr-FR" sz="1400" u="none" kern="1200" dirty="0" smtClean="0">
                        <a:solidFill>
                          <a:srgbClr val="008000"/>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bl>
          </a:graphicData>
        </a:graphic>
      </p:graphicFrame>
      <p:pic>
        <p:nvPicPr>
          <p:cNvPr id="23" name="Image 22" descr="C:\Users\Catherine\Documents\CP\7 Lecture\1 Pilotis\Gestes BM Pilotis\è.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2265" y="110313"/>
            <a:ext cx="439536" cy="533779"/>
          </a:xfrm>
          <a:prstGeom prst="rect">
            <a:avLst/>
          </a:prstGeom>
          <a:noFill/>
          <a:ln>
            <a:noFill/>
          </a:ln>
        </p:spPr>
      </p:pic>
      <p:sp>
        <p:nvSpPr>
          <p:cNvPr id="19" name="Rectangle 18"/>
          <p:cNvSpPr/>
          <p:nvPr/>
        </p:nvSpPr>
        <p:spPr>
          <a:xfrm>
            <a:off x="93133" y="723905"/>
            <a:ext cx="1952731" cy="292121"/>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tabLst>
                <a:tab pos="0" algn="l"/>
              </a:tabLst>
            </a:pPr>
            <a:r>
              <a:rPr lang="fr-FR" sz="1400" i="1" dirty="0" smtClean="0">
                <a:solidFill>
                  <a:schemeClr val="bg1">
                    <a:lumMod val="50000"/>
                  </a:schemeClr>
                </a:solidFill>
                <a:cs typeface="Cursivestandard"/>
              </a:rPr>
              <a:t>Rappel  :</a:t>
            </a:r>
            <a:r>
              <a:rPr lang="fr-FR" sz="1400" dirty="0" smtClean="0">
                <a:solidFill>
                  <a:srgbClr val="000000"/>
                </a:solidFill>
                <a:cs typeface="Cursivestandard"/>
              </a:rPr>
              <a:t>	 </a:t>
            </a:r>
            <a:r>
              <a:rPr lang="fr-FR" sz="1400" dirty="0" smtClean="0">
                <a:solidFill>
                  <a:srgbClr val="3366FF"/>
                </a:solidFill>
                <a:cs typeface="Cursivestandard"/>
              </a:rPr>
              <a:t>   </a:t>
            </a:r>
            <a:r>
              <a:rPr lang="fr-FR" sz="1400" dirty="0" err="1" smtClean="0">
                <a:solidFill>
                  <a:srgbClr val="FF0000"/>
                </a:solidFill>
                <a:cs typeface="Cursivestandard"/>
              </a:rPr>
              <a:t>è</a:t>
            </a:r>
            <a:r>
              <a:rPr lang="fr-FR" sz="1400" dirty="0" smtClean="0">
                <a:solidFill>
                  <a:srgbClr val="FF0000"/>
                </a:solidFill>
                <a:cs typeface="Cursivestandard"/>
              </a:rPr>
              <a:t>   </a:t>
            </a:r>
            <a:r>
              <a:rPr lang="fr-FR" sz="1400" dirty="0" err="1" smtClean="0">
                <a:solidFill>
                  <a:srgbClr val="FF0000"/>
                </a:solidFill>
                <a:cs typeface="Cursivestandard"/>
              </a:rPr>
              <a:t>ê</a:t>
            </a:r>
            <a:r>
              <a:rPr lang="fr-FR" sz="1400" dirty="0" smtClean="0">
                <a:solidFill>
                  <a:srgbClr val="FF0000"/>
                </a:solidFill>
                <a:cs typeface="Cursivestandard"/>
              </a:rPr>
              <a:t>   </a:t>
            </a:r>
            <a:r>
              <a:rPr lang="fr-FR" sz="1400" dirty="0" smtClean="0">
                <a:solidFill>
                  <a:srgbClr val="008000"/>
                </a:solidFill>
                <a:cs typeface="Cursivestandard"/>
              </a:rPr>
              <a:t>ai</a:t>
            </a:r>
            <a:r>
              <a:rPr lang="fr-FR" sz="1400" dirty="0" smtClean="0">
                <a:solidFill>
                  <a:srgbClr val="3366FF"/>
                </a:solidFill>
                <a:latin typeface="Cursivestandard"/>
                <a:cs typeface="Cursivestandard"/>
              </a:rPr>
              <a:t>  </a:t>
            </a:r>
            <a:endParaRPr lang="fr-FR" sz="1400" dirty="0">
              <a:solidFill>
                <a:srgbClr val="3366FF"/>
              </a:solidFill>
              <a:latin typeface="Cursivestandard"/>
              <a:cs typeface="Cursivestandard"/>
            </a:endParaRPr>
          </a:p>
        </p:txBody>
      </p:sp>
      <p:pic>
        <p:nvPicPr>
          <p:cNvPr id="20" name="Image 19"/>
          <p:cNvPicPr>
            <a:picLocks noChangeAspect="1"/>
          </p:cNvPicPr>
          <p:nvPr/>
        </p:nvPicPr>
        <p:blipFill rotWithShape="1">
          <a:blip r:embed="rId4">
            <a:extLst>
              <a:ext uri="{BEBA8EAE-BF5A-486C-A8C5-ECC9F3942E4B}">
                <a14:imgProps xmlns:a14="http://schemas.microsoft.com/office/drawing/2010/main">
                  <a14:imgLayer r:embed="rId5">
                    <a14:imgEffect>
                      <a14:backgroundRemoval t="58500" b="92000" l="53000" r="99000">
                        <a14:foregroundMark x1="73500" y1="72500" x2="73500" y2="72500"/>
                      </a14:backgroundRemoval>
                    </a14:imgEffect>
                  </a14:imgLayer>
                </a14:imgProps>
              </a:ext>
            </a:extLst>
          </a:blip>
          <a:srcRect l="52332" t="59635" r="4001" b="9699"/>
          <a:stretch/>
        </p:blipFill>
        <p:spPr>
          <a:xfrm>
            <a:off x="911301" y="799173"/>
            <a:ext cx="231701" cy="162720"/>
          </a:xfrm>
          <a:prstGeom prst="rect">
            <a:avLst/>
          </a:prstGeom>
        </p:spPr>
      </p:pic>
      <p:pic>
        <p:nvPicPr>
          <p:cNvPr id="22" name="Image 21"/>
          <p:cNvPicPr>
            <a:picLocks noChangeAspect="1"/>
          </p:cNvPicPr>
          <p:nvPr/>
        </p:nvPicPr>
        <p:blipFill>
          <a:blip r:embed="rId6"/>
          <a:stretch>
            <a:fillRect/>
          </a:stretch>
        </p:blipFill>
        <p:spPr>
          <a:xfrm>
            <a:off x="4906213" y="100676"/>
            <a:ext cx="827837" cy="795301"/>
          </a:xfrm>
          <a:prstGeom prst="rect">
            <a:avLst/>
          </a:prstGeom>
        </p:spPr>
      </p:pic>
      <p:sp>
        <p:nvSpPr>
          <p:cNvPr id="24" name="Rectangle 23"/>
          <p:cNvSpPr/>
          <p:nvPr/>
        </p:nvSpPr>
        <p:spPr>
          <a:xfrm>
            <a:off x="93133" y="5063066"/>
            <a:ext cx="1952731" cy="6138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a:t>
            </a:r>
            <a:r>
              <a:rPr lang="fr-FR" sz="2400" dirty="0" err="1"/>
              <a:t>ɛ</a:t>
            </a:r>
            <a:r>
              <a:rPr lang="fr-FR" sz="2400" dirty="0">
                <a:cs typeface="Cursivestandard"/>
              </a:rPr>
              <a:t>]</a:t>
            </a:r>
          </a:p>
        </p:txBody>
      </p:sp>
      <p:sp>
        <p:nvSpPr>
          <p:cNvPr id="25" name="Rectangle 24"/>
          <p:cNvSpPr/>
          <p:nvPr/>
        </p:nvSpPr>
        <p:spPr>
          <a:xfrm>
            <a:off x="2150505" y="5063065"/>
            <a:ext cx="2556000" cy="948293"/>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err="1">
                <a:solidFill>
                  <a:srgbClr val="008000"/>
                </a:solidFill>
                <a:latin typeface="Script Ecole 2"/>
                <a:cs typeface="Script Ecole 2"/>
              </a:rPr>
              <a:t>e</a:t>
            </a:r>
            <a:r>
              <a:rPr lang="fr-FR" sz="4400" b="1" dirty="0" err="1" smtClean="0">
                <a:solidFill>
                  <a:srgbClr val="008000"/>
                </a:solidFill>
                <a:latin typeface="Script Ecole 2"/>
                <a:cs typeface="Script Ecole 2"/>
              </a:rPr>
              <a:t>i</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 ²ei</a:t>
            </a:r>
            <a:endParaRPr lang="fr-FR" sz="4400" b="1" dirty="0">
              <a:solidFill>
                <a:srgbClr val="008000"/>
              </a:solidFill>
            </a:endParaRPr>
          </a:p>
        </p:txBody>
      </p:sp>
      <p:sp>
        <p:nvSpPr>
          <p:cNvPr id="26" name="Rectangle à coins arrondis 25"/>
          <p:cNvSpPr/>
          <p:nvPr/>
        </p:nvSpPr>
        <p:spPr>
          <a:xfrm>
            <a:off x="4758267" y="5063066"/>
            <a:ext cx="2040466" cy="948292"/>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t>r</a:t>
            </a:r>
            <a:r>
              <a:rPr lang="fr-FR" sz="2400" dirty="0" smtClean="0">
                <a:solidFill>
                  <a:srgbClr val="008000"/>
                </a:solidFill>
              </a:rPr>
              <a:t>ei</a:t>
            </a:r>
            <a:r>
              <a:rPr lang="fr-FR" sz="2400" dirty="0" smtClean="0">
                <a:solidFill>
                  <a:schemeClr val="tx1"/>
                </a:solidFill>
              </a:rPr>
              <a:t>ne</a:t>
            </a:r>
          </a:p>
          <a:p>
            <a:pPr algn="r"/>
            <a:r>
              <a:rPr lang="fr-FR" sz="2400" dirty="0" smtClean="0">
                <a:solidFill>
                  <a:schemeClr val="tx1"/>
                </a:solidFill>
                <a:latin typeface="Cursivestandard"/>
                <a:cs typeface="Cursivestandard"/>
              </a:rPr>
              <a:t>²r</a:t>
            </a:r>
            <a:r>
              <a:rPr lang="fr-FR" sz="2400" dirty="0" smtClean="0">
                <a:solidFill>
                  <a:srgbClr val="008000"/>
                </a:solidFill>
                <a:latin typeface="Cursivestandard"/>
                <a:cs typeface="Cursivestandard"/>
              </a:rPr>
              <a:t>ei</a:t>
            </a:r>
            <a:r>
              <a:rPr lang="fr-FR" sz="2400" dirty="0" smtClean="0">
                <a:solidFill>
                  <a:srgbClr val="000000"/>
                </a:solidFill>
                <a:latin typeface="Cursivestandard"/>
                <a:cs typeface="Cursivestandard"/>
              </a:rPr>
              <a:t>ne</a:t>
            </a:r>
            <a:endParaRPr lang="fr-FR" sz="2400" dirty="0">
              <a:solidFill>
                <a:srgbClr val="000000"/>
              </a:solidFill>
              <a:latin typeface="Cursivestandard"/>
              <a:cs typeface="Cursivestandard"/>
            </a:endParaRPr>
          </a:p>
        </p:txBody>
      </p:sp>
      <p:pic>
        <p:nvPicPr>
          <p:cNvPr id="27" name="Image 26"/>
          <p:cNvPicPr>
            <a:picLocks noChangeAspect="1"/>
          </p:cNvPicPr>
          <p:nvPr/>
        </p:nvPicPr>
        <p:blipFill rotWithShape="1">
          <a:blip r:embed="rId2"/>
          <a:srcRect l="9333" t="8667" r="65333" b="57158"/>
          <a:stretch/>
        </p:blipFill>
        <p:spPr>
          <a:xfrm>
            <a:off x="167639" y="5202549"/>
            <a:ext cx="285729" cy="385456"/>
          </a:xfrm>
          <a:prstGeom prst="rect">
            <a:avLst/>
          </a:prstGeom>
        </p:spPr>
      </p:pic>
      <p:pic>
        <p:nvPicPr>
          <p:cNvPr id="28" name="Image 27"/>
          <p:cNvPicPr>
            <a:picLocks noChangeAspect="1"/>
          </p:cNvPicPr>
          <p:nvPr/>
        </p:nvPicPr>
        <p:blipFill rotWithShape="1">
          <a:blip r:embed="rId2"/>
          <a:srcRect l="52332" t="59635" r="4001" b="9699"/>
          <a:stretch/>
        </p:blipFill>
        <p:spPr>
          <a:xfrm>
            <a:off x="2190872" y="5448305"/>
            <a:ext cx="325510" cy="228600"/>
          </a:xfrm>
          <a:prstGeom prst="rect">
            <a:avLst/>
          </a:prstGeom>
        </p:spPr>
      </p:pic>
      <p:pic>
        <p:nvPicPr>
          <p:cNvPr id="36" name="Image 35" descr="C:\Users\Catherine\Documents\CP\7 Lecture\1 Pilotis\Gestes BM Pilotis\è.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2265" y="5105646"/>
            <a:ext cx="439536" cy="533779"/>
          </a:xfrm>
          <a:prstGeom prst="rect">
            <a:avLst/>
          </a:prstGeom>
          <a:noFill/>
          <a:ln>
            <a:noFill/>
          </a:ln>
        </p:spPr>
      </p:pic>
      <p:sp>
        <p:nvSpPr>
          <p:cNvPr id="39" name="Rectangle 38"/>
          <p:cNvSpPr/>
          <p:nvPr/>
        </p:nvSpPr>
        <p:spPr>
          <a:xfrm>
            <a:off x="93133" y="5719238"/>
            <a:ext cx="1952731" cy="292121"/>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tabLst>
                <a:tab pos="0" algn="l"/>
              </a:tabLst>
            </a:pPr>
            <a:r>
              <a:rPr lang="fr-FR" sz="1400" i="1" dirty="0" smtClean="0">
                <a:solidFill>
                  <a:schemeClr val="bg1">
                    <a:lumMod val="50000"/>
                  </a:schemeClr>
                </a:solidFill>
                <a:cs typeface="Cursivestandard"/>
              </a:rPr>
              <a:t>Rappel  :</a:t>
            </a:r>
            <a:r>
              <a:rPr lang="fr-FR" sz="1400" dirty="0" smtClean="0">
                <a:solidFill>
                  <a:srgbClr val="000000"/>
                </a:solidFill>
                <a:cs typeface="Cursivestandard"/>
              </a:rPr>
              <a:t>	 </a:t>
            </a:r>
            <a:r>
              <a:rPr lang="fr-FR" sz="1400" dirty="0" smtClean="0">
                <a:solidFill>
                  <a:srgbClr val="3366FF"/>
                </a:solidFill>
                <a:cs typeface="Cursivestandard"/>
              </a:rPr>
              <a:t>   </a:t>
            </a:r>
            <a:r>
              <a:rPr lang="fr-FR" sz="1400" dirty="0" err="1" smtClean="0">
                <a:solidFill>
                  <a:srgbClr val="FF0000"/>
                </a:solidFill>
                <a:cs typeface="Cursivestandard"/>
              </a:rPr>
              <a:t>è</a:t>
            </a:r>
            <a:r>
              <a:rPr lang="fr-FR" sz="1400" dirty="0" smtClean="0">
                <a:solidFill>
                  <a:srgbClr val="FF0000"/>
                </a:solidFill>
                <a:cs typeface="Cursivestandard"/>
              </a:rPr>
              <a:t>   </a:t>
            </a:r>
            <a:r>
              <a:rPr lang="fr-FR" sz="1400" dirty="0" err="1" smtClean="0">
                <a:solidFill>
                  <a:srgbClr val="FF0000"/>
                </a:solidFill>
                <a:cs typeface="Cursivestandard"/>
              </a:rPr>
              <a:t>ê</a:t>
            </a:r>
            <a:r>
              <a:rPr lang="fr-FR" sz="1400" dirty="0" smtClean="0">
                <a:solidFill>
                  <a:srgbClr val="FF0000"/>
                </a:solidFill>
                <a:cs typeface="Cursivestandard"/>
              </a:rPr>
              <a:t>   </a:t>
            </a:r>
            <a:r>
              <a:rPr lang="fr-FR" sz="1400" dirty="0" smtClean="0">
                <a:solidFill>
                  <a:srgbClr val="008000"/>
                </a:solidFill>
                <a:cs typeface="Cursivestandard"/>
              </a:rPr>
              <a:t>ai</a:t>
            </a:r>
            <a:r>
              <a:rPr lang="fr-FR" sz="1400" dirty="0" smtClean="0">
                <a:solidFill>
                  <a:srgbClr val="3366FF"/>
                </a:solidFill>
                <a:latin typeface="Cursivestandard"/>
                <a:cs typeface="Cursivestandard"/>
              </a:rPr>
              <a:t>  </a:t>
            </a:r>
            <a:endParaRPr lang="fr-FR" sz="1400" dirty="0">
              <a:solidFill>
                <a:srgbClr val="3366FF"/>
              </a:solidFill>
              <a:latin typeface="Cursivestandard"/>
              <a:cs typeface="Cursivestandard"/>
            </a:endParaRPr>
          </a:p>
        </p:txBody>
      </p:sp>
      <p:pic>
        <p:nvPicPr>
          <p:cNvPr id="40" name="Image 39"/>
          <p:cNvPicPr>
            <a:picLocks noChangeAspect="1"/>
          </p:cNvPicPr>
          <p:nvPr/>
        </p:nvPicPr>
        <p:blipFill rotWithShape="1">
          <a:blip r:embed="rId4">
            <a:extLst>
              <a:ext uri="{BEBA8EAE-BF5A-486C-A8C5-ECC9F3942E4B}">
                <a14:imgProps xmlns:a14="http://schemas.microsoft.com/office/drawing/2010/main">
                  <a14:imgLayer r:embed="rId5">
                    <a14:imgEffect>
                      <a14:backgroundRemoval t="58500" b="92000" l="53000" r="99000">
                        <a14:foregroundMark x1="73500" y1="72500" x2="73500" y2="72500"/>
                      </a14:backgroundRemoval>
                    </a14:imgEffect>
                  </a14:imgLayer>
                </a14:imgProps>
              </a:ext>
            </a:extLst>
          </a:blip>
          <a:srcRect l="52332" t="59635" r="4001" b="9699"/>
          <a:stretch/>
        </p:blipFill>
        <p:spPr>
          <a:xfrm>
            <a:off x="911301" y="5794506"/>
            <a:ext cx="231701" cy="162720"/>
          </a:xfrm>
          <a:prstGeom prst="rect">
            <a:avLst/>
          </a:prstGeom>
        </p:spPr>
      </p:pic>
      <p:pic>
        <p:nvPicPr>
          <p:cNvPr id="43" name="Image 42"/>
          <p:cNvPicPr>
            <a:picLocks noChangeAspect="1"/>
          </p:cNvPicPr>
          <p:nvPr/>
        </p:nvPicPr>
        <p:blipFill>
          <a:blip r:embed="rId6"/>
          <a:stretch>
            <a:fillRect/>
          </a:stretch>
        </p:blipFill>
        <p:spPr>
          <a:xfrm>
            <a:off x="4906213" y="5096009"/>
            <a:ext cx="827837" cy="795301"/>
          </a:xfrm>
          <a:prstGeom prst="rect">
            <a:avLst/>
          </a:prstGeom>
        </p:spPr>
      </p:pic>
      <p:graphicFrame>
        <p:nvGraphicFramePr>
          <p:cNvPr id="31" name="Tableau 30"/>
          <p:cNvGraphicFramePr>
            <a:graphicFrameLocks noGrp="1"/>
          </p:cNvGraphicFramePr>
          <p:nvPr>
            <p:extLst>
              <p:ext uri="{D42A27DB-BD31-4B8C-83A1-F6EECF244321}">
                <p14:modId xmlns:p14="http://schemas.microsoft.com/office/powerpoint/2010/main" val="299827809"/>
              </p:ext>
            </p:extLst>
          </p:nvPr>
        </p:nvGraphicFramePr>
        <p:xfrm>
          <a:off x="86783" y="6218047"/>
          <a:ext cx="6705600" cy="3569422"/>
        </p:xfrm>
        <a:graphic>
          <a:graphicData uri="http://schemas.openxmlformats.org/drawingml/2006/table">
            <a:tbl>
              <a:tblPr firstRow="1" bandRow="1">
                <a:tableStyleId>{5940675A-B579-460E-94D1-54222C63F5DA}</a:tableStyleId>
              </a:tblPr>
              <a:tblGrid>
                <a:gridCol w="1676400"/>
                <a:gridCol w="1676400"/>
                <a:gridCol w="1676400"/>
                <a:gridCol w="1676400"/>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m’²entraine ²à ²lire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2000" kern="1200" baseline="0" dirty="0" err="1" smtClean="0">
                          <a:solidFill>
                            <a:schemeClr val="tx1"/>
                          </a:solidFill>
                          <a:effectLst/>
                          <a:latin typeface="Script Ecole 2"/>
                          <a:ea typeface="+mn-ea"/>
                          <a:cs typeface="Script Ecole 2"/>
                        </a:rPr>
                        <a:t>sei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trei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rgbClr val="000000"/>
                          </a:solidFill>
                          <a:effectLst/>
                          <a:latin typeface="Script Ecole 2"/>
                          <a:ea typeface="+mn-ea"/>
                          <a:cs typeface="Script Ecole 2"/>
                        </a:rPr>
                        <a:t>pei</a:t>
                      </a:r>
                      <a:r>
                        <a:rPr lang="fr-FR" sz="2000" kern="1200" baseline="0" dirty="0" smtClean="0">
                          <a:solidFill>
                            <a:srgbClr val="000000"/>
                          </a:solidFill>
                          <a:effectLst/>
                          <a:latin typeface="Script Ecole 2"/>
                          <a:ea typeface="+mn-ea"/>
                          <a:cs typeface="Script Ecole 2"/>
                        </a:rPr>
                        <a:t>   </a:t>
                      </a:r>
                      <a:r>
                        <a:rPr lang="fr-FR" sz="2000" kern="1200" baseline="0" dirty="0" err="1" smtClean="0">
                          <a:solidFill>
                            <a:srgbClr val="000000"/>
                          </a:solidFill>
                          <a:effectLst/>
                          <a:latin typeface="Script Ecole 2"/>
                          <a:ea typeface="+mn-ea"/>
                          <a:cs typeface="Script Ecole 2"/>
                        </a:rPr>
                        <a:t>gei</a:t>
                      </a:r>
                      <a:r>
                        <a:rPr lang="fr-FR" sz="2000" kern="1200" baseline="0" dirty="0" smtClean="0">
                          <a:solidFill>
                            <a:srgbClr val="000000"/>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fei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jei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kei</a:t>
                      </a:r>
                      <a:r>
                        <a:rPr lang="fr-FR" sz="2000" kern="1200" baseline="0" dirty="0" smtClean="0">
                          <a:solidFill>
                            <a:schemeClr val="tx1"/>
                          </a:solidFill>
                          <a:effectLst/>
                          <a:latin typeface="Script Ecole 2"/>
                          <a:ea typeface="+mn-ea"/>
                          <a:cs typeface="Script Ecole 2"/>
                        </a:rPr>
                        <a:t>   dei   </a:t>
                      </a:r>
                      <a:r>
                        <a:rPr lang="fr-FR" sz="2000" kern="1200" baseline="0" dirty="0" err="1" smtClean="0">
                          <a:solidFill>
                            <a:schemeClr val="tx1"/>
                          </a:solidFill>
                          <a:effectLst/>
                          <a:latin typeface="Script Ecole 2"/>
                          <a:ea typeface="+mn-ea"/>
                          <a:cs typeface="Script Ecole 2"/>
                        </a:rPr>
                        <a:t>clei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chei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brei</a:t>
                      </a:r>
                      <a:r>
                        <a:rPr lang="fr-FR" sz="2000" kern="1200" baseline="0" dirty="0" smtClean="0">
                          <a:solidFill>
                            <a:schemeClr val="tx1"/>
                          </a:solidFill>
                          <a:effectLst/>
                          <a:latin typeface="Script Ecole 2"/>
                          <a:ea typeface="+mn-ea"/>
                          <a:cs typeface="Script Ecole 2"/>
                        </a:rPr>
                        <a:t>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2000" kern="1200" baseline="0" dirty="0" smtClean="0">
                          <a:solidFill>
                            <a:schemeClr val="tx1"/>
                          </a:solidFill>
                          <a:effectLst/>
                          <a:latin typeface="Script Ecole 2"/>
                          <a:ea typeface="+mn-ea"/>
                          <a:cs typeface="Script Ecole 2"/>
                        </a:rPr>
                        <a:t> </a:t>
                      </a:r>
                      <a:r>
                        <a:rPr lang="fr-FR" sz="2400" kern="1200" baseline="0" dirty="0" smtClean="0">
                          <a:solidFill>
                            <a:schemeClr val="tx1"/>
                          </a:solidFill>
                          <a:effectLst/>
                          <a:latin typeface="Cursivestandard"/>
                          <a:ea typeface="+mn-ea"/>
                          <a:cs typeface="Cursivestandard"/>
                        </a:rPr>
                        <a:t>²lei  ²dei  ²kei  ²sei  ²blei  </a:t>
                      </a:r>
                      <a:r>
                        <a:rPr lang="fr-FR" sz="2400" kern="1200" baseline="0" dirty="0" err="1" smtClean="0">
                          <a:solidFill>
                            <a:schemeClr val="tx1"/>
                          </a:solidFill>
                          <a:effectLst/>
                          <a:latin typeface="Cursivestandard"/>
                          <a:ea typeface="+mn-ea"/>
                          <a:cs typeface="Cursivestandard"/>
                        </a:rPr>
                        <a:t>mei</a:t>
                      </a:r>
                      <a:r>
                        <a:rPr lang="fr-FR" sz="2400" kern="1200" baseline="0" dirty="0" smtClean="0">
                          <a:solidFill>
                            <a:schemeClr val="tx1"/>
                          </a:solidFill>
                          <a:effectLst/>
                          <a:latin typeface="Cursivestandard"/>
                          <a:ea typeface="+mn-ea"/>
                          <a:cs typeface="Cursivestandard"/>
                        </a:rPr>
                        <a:t>  ²phei </a:t>
                      </a:r>
                      <a:r>
                        <a:rPr lang="fr-FR" sz="2000" kern="1200" baseline="0" dirty="0" smtClean="0">
                          <a:solidFill>
                            <a:schemeClr val="tx1"/>
                          </a:solidFill>
                          <a:effectLst/>
                          <a:latin typeface="Script Ecole 2"/>
                          <a:ea typeface="+mn-ea"/>
                          <a:cs typeface="Script Ecole 2"/>
                        </a:rPr>
                        <a:t>  </a:t>
                      </a:r>
                      <a:r>
                        <a:rPr lang="fr-FR" sz="2400" kern="1200" baseline="0" dirty="0" err="1" smtClean="0">
                          <a:solidFill>
                            <a:schemeClr val="tx1"/>
                          </a:solidFill>
                          <a:effectLst/>
                          <a:latin typeface="Cursivestandard"/>
                          <a:ea typeface="+mn-ea"/>
                          <a:cs typeface="Cursivestandard"/>
                        </a:rPr>
                        <a:t>nei</a:t>
                      </a:r>
                      <a:r>
                        <a:rPr lang="fr-FR" sz="2400" kern="1200" baseline="0" dirty="0" smtClean="0">
                          <a:solidFill>
                            <a:schemeClr val="tx1"/>
                          </a:solidFill>
                          <a:effectLst/>
                          <a:latin typeface="Cursivestandard"/>
                          <a:ea typeface="+mn-ea"/>
                          <a:cs typeface="Cursivestandard"/>
                        </a:rPr>
                        <a:t>  </a:t>
                      </a:r>
                      <a:r>
                        <a:rPr lang="fr-FR" sz="2400" kern="1200" baseline="0" dirty="0" err="1" smtClean="0">
                          <a:solidFill>
                            <a:schemeClr val="tx1"/>
                          </a:solidFill>
                          <a:effectLst/>
                          <a:latin typeface="Cursivestandard"/>
                          <a:ea typeface="+mn-ea"/>
                          <a:cs typeface="Cursivestandard"/>
                        </a:rPr>
                        <a:t>vei</a:t>
                      </a:r>
                      <a:endParaRPr lang="fr-FR" sz="2400" kern="1200" baseline="0" dirty="0" smtClean="0">
                        <a:solidFill>
                          <a:schemeClr val="tx1"/>
                        </a:solidFill>
                        <a:effectLst/>
                        <a:latin typeface="Cursivestandard"/>
                        <a:ea typeface="+mn-ea"/>
                        <a:cs typeface="Cursivestandard"/>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la bal</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ne</a:t>
                      </a:r>
                      <a:endParaRPr lang="fr-FR" sz="1400" u="none" kern="1200" dirty="0" smtClean="0">
                        <a:solidFill>
                          <a:srgbClr val="008000"/>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il n</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ge</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il n</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g</a:t>
                      </a:r>
                      <a:r>
                        <a:rPr lang="fr-FR" sz="1400" u="none" kern="1200" dirty="0" smtClean="0">
                          <a:solidFill>
                            <a:schemeClr val="bg1">
                              <a:lumMod val="50000"/>
                            </a:schemeClr>
                          </a:solidFill>
                          <a:effectLst/>
                          <a:latin typeface="Script Ecole 2"/>
                          <a:ea typeface="+mn-ea"/>
                          <a:cs typeface="Script Ecole 2"/>
                        </a:rPr>
                        <a:t>e</a:t>
                      </a:r>
                      <a:r>
                        <a:rPr lang="fr-FR" sz="1400" u="none" kern="1200" dirty="0" smtClean="0">
                          <a:solidFill>
                            <a:srgbClr val="008000"/>
                          </a:solidFill>
                          <a:effectLst/>
                          <a:latin typeface="Script Ecole 2"/>
                          <a:ea typeface="+mn-ea"/>
                          <a:cs typeface="Script Ecole 2"/>
                        </a:rPr>
                        <a:t>ai</a:t>
                      </a:r>
                      <a:r>
                        <a:rPr lang="fr-FR" sz="1400" u="none" kern="1200" dirty="0" smtClean="0">
                          <a:solidFill>
                            <a:srgbClr val="7F7F7F"/>
                          </a:solidFill>
                          <a:effectLst/>
                          <a:latin typeface="Script Ecole 2"/>
                          <a:ea typeface="+mn-ea"/>
                          <a:cs typeface="Script Ecole 2"/>
                        </a:rPr>
                        <a:t>t</a:t>
                      </a:r>
                    </a:p>
                    <a:p>
                      <a:pPr>
                        <a:spcAft>
                          <a:spcPts val="600"/>
                        </a:spcAft>
                      </a:pPr>
                      <a:r>
                        <a:rPr lang="fr-FR" sz="1400" u="none" kern="1200" dirty="0" smtClean="0">
                          <a:solidFill>
                            <a:schemeClr val="tx1"/>
                          </a:solidFill>
                          <a:effectLst/>
                          <a:latin typeface="Script Ecole 2"/>
                          <a:ea typeface="+mn-ea"/>
                          <a:cs typeface="Script Ecole 2"/>
                        </a:rPr>
                        <a:t>tr</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ze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s</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ze</a:t>
                      </a:r>
                      <a:endParaRPr lang="fr-FR" sz="1400" u="none" kern="1200" dirty="0" smtClean="0">
                        <a:solidFill>
                          <a:srgbClr val="7F7F7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spcAft>
                          <a:spcPts val="600"/>
                        </a:spcAft>
                      </a:pPr>
                      <a:r>
                        <a:rPr lang="fr-FR" sz="1400" u="none" kern="1200" dirty="0" smtClean="0">
                          <a:solidFill>
                            <a:schemeClr val="tx1"/>
                          </a:solidFill>
                          <a:effectLst/>
                          <a:latin typeface="Script Ecole 2"/>
                          <a:ea typeface="+mn-ea"/>
                          <a:cs typeface="Script Ecole 2"/>
                        </a:rPr>
                        <a:t>la S</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ne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du s</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gle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a:t>
                      </a:r>
                      <a:r>
                        <a:rPr lang="fr-FR" sz="1400" u="none" kern="1200" baseline="0" dirty="0" smtClean="0">
                          <a:solidFill>
                            <a:schemeClr val="tx1"/>
                          </a:solidFill>
                          <a:effectLst/>
                          <a:latin typeface="Script Ecole 2"/>
                          <a:ea typeface="+mn-ea"/>
                          <a:cs typeface="Script Ecole 2"/>
                        </a:rPr>
                        <a:t> v</a:t>
                      </a:r>
                      <a:r>
                        <a:rPr lang="fr-FR" sz="1400" u="none" kern="1200" baseline="0" dirty="0" smtClean="0">
                          <a:solidFill>
                            <a:srgbClr val="008000"/>
                          </a:solidFill>
                          <a:effectLst/>
                          <a:latin typeface="Script Ecole 2"/>
                          <a:ea typeface="+mn-ea"/>
                          <a:cs typeface="Script Ecole 2"/>
                        </a:rPr>
                        <a:t>ei</a:t>
                      </a:r>
                      <a:r>
                        <a:rPr lang="fr-FR" sz="1400" u="none" kern="1200" baseline="0" dirty="0" smtClean="0">
                          <a:solidFill>
                            <a:schemeClr val="tx1"/>
                          </a:solidFill>
                          <a:effectLst/>
                          <a:latin typeface="Script Ecole 2"/>
                          <a:ea typeface="+mn-ea"/>
                          <a:cs typeface="Script Ecole 2"/>
                        </a:rPr>
                        <a:t>ne</a:t>
                      </a:r>
                    </a:p>
                    <a:p>
                      <a:pPr>
                        <a:spcAft>
                          <a:spcPts val="600"/>
                        </a:spcAft>
                      </a:pPr>
                      <a:r>
                        <a:rPr lang="fr-FR" sz="1400" u="none" kern="1200" baseline="0" dirty="0" smtClean="0">
                          <a:solidFill>
                            <a:schemeClr val="tx1"/>
                          </a:solidFill>
                          <a:effectLst/>
                          <a:latin typeface="Script Ecole 2"/>
                          <a:ea typeface="+mn-ea"/>
                          <a:cs typeface="Script Ecole 2"/>
                        </a:rPr>
                        <a:t>de la p</a:t>
                      </a:r>
                      <a:r>
                        <a:rPr lang="fr-FR" sz="1400" u="none" kern="1200" baseline="0" dirty="0" smtClean="0">
                          <a:solidFill>
                            <a:srgbClr val="008000"/>
                          </a:solidFill>
                          <a:effectLst/>
                          <a:latin typeface="Script Ecole 2"/>
                          <a:ea typeface="+mn-ea"/>
                          <a:cs typeface="Script Ecole 2"/>
                        </a:rPr>
                        <a:t>ei</a:t>
                      </a:r>
                      <a:r>
                        <a:rPr lang="fr-FR" sz="1400" u="none" kern="1200" baseline="0" dirty="0" smtClean="0">
                          <a:solidFill>
                            <a:schemeClr val="tx1"/>
                          </a:solidFill>
                          <a:effectLst/>
                          <a:latin typeface="Script Ecole 2"/>
                          <a:ea typeface="+mn-ea"/>
                          <a:cs typeface="Script Ecole 2"/>
                        </a:rPr>
                        <a:t>ne</a:t>
                      </a:r>
                    </a:p>
                    <a:p>
                      <a:pPr>
                        <a:spcAft>
                          <a:spcPts val="600"/>
                        </a:spcAft>
                      </a:pPr>
                      <a:r>
                        <a:rPr lang="fr-FR" sz="1400" u="none" kern="1200" baseline="0" dirty="0" smtClean="0">
                          <a:solidFill>
                            <a:schemeClr val="tx1"/>
                          </a:solidFill>
                          <a:effectLst/>
                          <a:latin typeface="Script Ecole 2"/>
                          <a:ea typeface="+mn-ea"/>
                          <a:cs typeface="Script Ecole 2"/>
                        </a:rPr>
                        <a:t>elle est p</a:t>
                      </a:r>
                      <a:r>
                        <a:rPr lang="fr-FR" sz="1400" u="none" kern="1200" baseline="0" dirty="0" smtClean="0">
                          <a:solidFill>
                            <a:srgbClr val="008000"/>
                          </a:solidFill>
                          <a:effectLst/>
                          <a:latin typeface="Script Ecole 2"/>
                          <a:ea typeface="+mn-ea"/>
                          <a:cs typeface="Script Ecole 2"/>
                        </a:rPr>
                        <a:t>ei</a:t>
                      </a:r>
                      <a:r>
                        <a:rPr lang="fr-FR" sz="1400" u="none" kern="1200" baseline="0" dirty="0" smtClean="0">
                          <a:solidFill>
                            <a:schemeClr val="tx1"/>
                          </a:solidFill>
                          <a:effectLst/>
                          <a:latin typeface="Script Ecole 2"/>
                          <a:ea typeface="+mn-ea"/>
                          <a:cs typeface="Script Ecole 2"/>
                        </a:rPr>
                        <a:t>né</a:t>
                      </a:r>
                      <a:endParaRPr lang="fr-FR" sz="1400" u="none" kern="1200" baseline="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le s</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accent3">
                              <a:lumMod val="60000"/>
                              <a:lumOff val="40000"/>
                            </a:schemeClr>
                          </a:solidFill>
                          <a:effectLst/>
                          <a:latin typeface="Script Ecole 2"/>
                          <a:ea typeface="+mn-ea"/>
                          <a:cs typeface="Script Ecole 2"/>
                        </a:rPr>
                        <a:t>gn</a:t>
                      </a:r>
                      <a:r>
                        <a:rPr lang="fr-FR" sz="1400" u="none" kern="1200" dirty="0" smtClean="0">
                          <a:solidFill>
                            <a:srgbClr val="008000"/>
                          </a:solidFill>
                          <a:effectLst/>
                          <a:latin typeface="Script Ecole 2"/>
                          <a:ea typeface="+mn-ea"/>
                          <a:cs typeface="Script Ecole 2"/>
                        </a:rPr>
                        <a:t>eu</a:t>
                      </a:r>
                      <a:r>
                        <a:rPr lang="fr-FR" sz="1400" u="none" kern="1200" dirty="0" smtClean="0">
                          <a:solidFill>
                            <a:schemeClr val="tx1"/>
                          </a:solidFill>
                          <a:effectLst/>
                          <a:latin typeface="Script Ecole 2"/>
                          <a:ea typeface="+mn-ea"/>
                          <a:cs typeface="Script Ecole 2"/>
                        </a:rPr>
                        <a:t>r</a:t>
                      </a:r>
                      <a:endParaRPr lang="fr-FR" sz="1400" u="none" kern="1200" dirty="0" smtClean="0">
                        <a:solidFill>
                          <a:srgbClr val="008000"/>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elle est ser</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ne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elle est pl</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ne</a:t>
                      </a:r>
                    </a:p>
                    <a:p>
                      <a:pPr>
                        <a:spcAft>
                          <a:spcPts val="600"/>
                        </a:spcAft>
                      </a:pPr>
                      <a:r>
                        <a:rPr lang="fr-FR" sz="1400" u="none" kern="1200" dirty="0" smtClean="0">
                          <a:solidFill>
                            <a:schemeClr val="tx1"/>
                          </a:solidFill>
                          <a:effectLst/>
                          <a:latin typeface="Script Ecole 2"/>
                          <a:ea typeface="+mn-ea"/>
                          <a:cs typeface="Script Ecole 2"/>
                        </a:rPr>
                        <a:t>le</a:t>
                      </a:r>
                      <a:r>
                        <a:rPr lang="fr-FR" sz="1400" u="none" kern="1200" baseline="0" dirty="0" smtClean="0">
                          <a:solidFill>
                            <a:schemeClr val="tx1"/>
                          </a:solidFill>
                          <a:effectLst/>
                          <a:latin typeface="Script Ecole 2"/>
                          <a:ea typeface="+mn-ea"/>
                          <a:cs typeface="Script Ecole 2"/>
                        </a:rPr>
                        <a:t> p</a:t>
                      </a:r>
                      <a:r>
                        <a:rPr lang="fr-FR" sz="1400" u="none" kern="1200" baseline="0" dirty="0" smtClean="0">
                          <a:solidFill>
                            <a:srgbClr val="008000"/>
                          </a:solidFill>
                          <a:effectLst/>
                          <a:latin typeface="Script Ecole 2"/>
                          <a:ea typeface="+mn-ea"/>
                          <a:cs typeface="Script Ecole 2"/>
                        </a:rPr>
                        <a:t>ei</a:t>
                      </a:r>
                      <a:r>
                        <a:rPr lang="fr-FR" sz="1400" u="none" kern="1200" baseline="0" dirty="0" smtClean="0">
                          <a:solidFill>
                            <a:srgbClr val="C3D69B"/>
                          </a:solidFill>
                          <a:effectLst/>
                          <a:latin typeface="Script Ecole 2"/>
                          <a:ea typeface="+mn-ea"/>
                          <a:cs typeface="Script Ecole 2"/>
                        </a:rPr>
                        <a:t>gn</a:t>
                      </a:r>
                      <a:r>
                        <a:rPr lang="fr-FR" sz="1400" u="none" kern="1200" baseline="0" dirty="0" smtClean="0">
                          <a:solidFill>
                            <a:schemeClr val="tx1"/>
                          </a:solidFill>
                          <a:effectLst/>
                          <a:latin typeface="Script Ecole 2"/>
                          <a:ea typeface="+mn-ea"/>
                          <a:cs typeface="Script Ecole 2"/>
                        </a:rPr>
                        <a:t>e</a:t>
                      </a:r>
                    </a:p>
                    <a:p>
                      <a:pPr>
                        <a:spcAft>
                          <a:spcPts val="600"/>
                        </a:spcAft>
                      </a:pPr>
                      <a:r>
                        <a:rPr lang="fr-FR" sz="1400" u="none" kern="1200" baseline="0" dirty="0" smtClean="0">
                          <a:solidFill>
                            <a:schemeClr val="tx1"/>
                          </a:solidFill>
                          <a:effectLst/>
                          <a:latin typeface="Script Ecole 2"/>
                          <a:ea typeface="+mn-ea"/>
                          <a:cs typeface="Script Ecole 2"/>
                        </a:rPr>
                        <a:t>il s’est p</a:t>
                      </a:r>
                      <a:r>
                        <a:rPr lang="fr-FR" sz="1400" u="none" kern="1200" baseline="0" dirty="0" smtClean="0">
                          <a:solidFill>
                            <a:srgbClr val="008000"/>
                          </a:solidFill>
                          <a:effectLst/>
                          <a:latin typeface="Script Ecole 2"/>
                          <a:ea typeface="+mn-ea"/>
                          <a:cs typeface="Script Ecole 2"/>
                        </a:rPr>
                        <a:t>ei</a:t>
                      </a:r>
                      <a:r>
                        <a:rPr lang="fr-FR" sz="1400" u="none" kern="1200" baseline="0" dirty="0" smtClean="0">
                          <a:solidFill>
                            <a:srgbClr val="C3D69B"/>
                          </a:solidFill>
                          <a:effectLst/>
                          <a:latin typeface="Script Ecole 2"/>
                          <a:ea typeface="+mn-ea"/>
                          <a:cs typeface="Script Ecole 2"/>
                        </a:rPr>
                        <a:t>gn</a:t>
                      </a:r>
                      <a:r>
                        <a:rPr lang="fr-FR" sz="1400" u="none" kern="1200" baseline="0" dirty="0" smtClean="0">
                          <a:solidFill>
                            <a:schemeClr val="tx1"/>
                          </a:solidFill>
                          <a:effectLst/>
                          <a:latin typeface="Script Ecole 2"/>
                          <a:ea typeface="+mn-ea"/>
                          <a:cs typeface="Script Ecole 2"/>
                        </a:rPr>
                        <a:t>é</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spcAft>
                          <a:spcPts val="600"/>
                        </a:spcAft>
                      </a:pPr>
                      <a:r>
                        <a:rPr lang="fr-FR" sz="1400" u="none" kern="1200" dirty="0" smtClean="0">
                          <a:solidFill>
                            <a:schemeClr val="tx1"/>
                          </a:solidFill>
                          <a:effectLst/>
                          <a:latin typeface="Script Ecole 2"/>
                          <a:ea typeface="+mn-ea"/>
                          <a:cs typeface="Script Ecole 2"/>
                        </a:rPr>
                        <a:t>une madel</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ne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il a fr</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né</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a:t>
                      </a:r>
                      <a:r>
                        <a:rPr lang="fr-FR" sz="1400" u="none" kern="1200" dirty="0" smtClean="0">
                          <a:solidFill>
                            <a:srgbClr val="008000"/>
                          </a:solidFill>
                          <a:effectLst/>
                          <a:latin typeface="Script Ecole 2"/>
                          <a:ea typeface="+mn-ea"/>
                          <a:cs typeface="Script Ecole 2"/>
                        </a:rPr>
                        <a:t>en</a:t>
                      </a:r>
                      <a:r>
                        <a:rPr lang="fr-FR" sz="1400" u="none" kern="1200" dirty="0" smtClean="0">
                          <a:solidFill>
                            <a:schemeClr val="tx1"/>
                          </a:solidFill>
                          <a:effectLst/>
                          <a:latin typeface="Script Ecole 2"/>
                          <a:ea typeface="+mn-ea"/>
                          <a:cs typeface="Script Ecole 2"/>
                        </a:rPr>
                        <a:t>s</a:t>
                      </a:r>
                      <a:r>
                        <a:rPr lang="fr-FR" sz="1400" u="none" kern="1200" dirty="0" smtClean="0">
                          <a:solidFill>
                            <a:srgbClr val="008000"/>
                          </a:solidFill>
                          <a:effectLst/>
                          <a:latin typeface="Script Ecole 2"/>
                          <a:ea typeface="+mn-ea"/>
                          <a:cs typeface="Script Ecole 2"/>
                        </a:rPr>
                        <a:t>ei</a:t>
                      </a:r>
                      <a:r>
                        <a:rPr lang="fr-FR" sz="1400" u="none" kern="1200" dirty="0" smtClean="0">
                          <a:solidFill>
                            <a:srgbClr val="C3D69B"/>
                          </a:solidFill>
                          <a:effectLst/>
                          <a:latin typeface="Script Ecole 2"/>
                          <a:ea typeface="+mn-ea"/>
                          <a:cs typeface="Script Ecole 2"/>
                        </a:rPr>
                        <a:t>gn</a:t>
                      </a:r>
                      <a:r>
                        <a:rPr lang="fr-FR" sz="1400" u="none" kern="1200" dirty="0" smtClean="0">
                          <a:solidFill>
                            <a:srgbClr val="008000"/>
                          </a:solidFill>
                          <a:effectLst/>
                          <a:latin typeface="Script Ecole 2"/>
                          <a:ea typeface="+mn-ea"/>
                          <a:cs typeface="Script Ecole 2"/>
                        </a:rPr>
                        <a:t>an</a:t>
                      </a:r>
                      <a:r>
                        <a:rPr lang="fr-FR" sz="1400" u="none" kern="1200" dirty="0" smtClean="0">
                          <a:solidFill>
                            <a:srgbClr val="7F7F7F"/>
                          </a:solidFill>
                          <a:effectLst/>
                          <a:latin typeface="Script Ecole 2"/>
                          <a:ea typeface="+mn-ea"/>
                          <a:cs typeface="Script Ecole 2"/>
                        </a:rPr>
                        <a:t>t</a:t>
                      </a:r>
                      <a:endParaRPr lang="fr-FR" sz="1400" u="none" kern="1200" baseline="0" dirty="0" smtClean="0">
                        <a:solidFill>
                          <a:srgbClr val="7F7F7F"/>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il est f</a:t>
                      </a:r>
                      <a:r>
                        <a:rPr lang="fr-FR" sz="1400" u="none" kern="1200" baseline="0" dirty="0" smtClean="0">
                          <a:solidFill>
                            <a:srgbClr val="008000"/>
                          </a:solidFill>
                          <a:effectLst/>
                          <a:latin typeface="Script Ecole 2"/>
                          <a:ea typeface="+mn-ea"/>
                          <a:cs typeface="Script Ecole 2"/>
                        </a:rPr>
                        <a:t>ei</a:t>
                      </a:r>
                      <a:r>
                        <a:rPr lang="fr-FR" sz="1400" u="none" kern="1200" baseline="0" dirty="0" smtClean="0">
                          <a:solidFill>
                            <a:srgbClr val="C3D69B"/>
                          </a:solidFill>
                          <a:effectLst/>
                          <a:latin typeface="Script Ecole 2"/>
                          <a:ea typeface="+mn-ea"/>
                          <a:cs typeface="Script Ecole 2"/>
                        </a:rPr>
                        <a:t>gn</a:t>
                      </a:r>
                      <a:r>
                        <a:rPr lang="fr-FR" sz="1400" u="none" kern="1200" baseline="0" dirty="0" smtClean="0">
                          <a:solidFill>
                            <a:srgbClr val="008000"/>
                          </a:solidFill>
                          <a:effectLst/>
                          <a:latin typeface="Script Ecole 2"/>
                          <a:ea typeface="+mn-ea"/>
                          <a:cs typeface="Script Ecole 2"/>
                        </a:rPr>
                        <a:t>an</a:t>
                      </a:r>
                      <a:r>
                        <a:rPr lang="fr-FR" sz="1400" u="none" kern="1200" baseline="0" dirty="0" smtClean="0">
                          <a:solidFill>
                            <a:srgbClr val="7F7F7F"/>
                          </a:solidFill>
                          <a:effectLst/>
                          <a:latin typeface="Script Ecole 2"/>
                          <a:ea typeface="+mn-ea"/>
                          <a:cs typeface="Script Ecole 2"/>
                        </a:rPr>
                        <a:t>t</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c’est b</a:t>
                      </a:r>
                      <a:r>
                        <a:rPr lang="fr-FR" sz="1400" u="none" kern="1200" dirty="0" smtClean="0">
                          <a:solidFill>
                            <a:srgbClr val="008000"/>
                          </a:solidFill>
                          <a:effectLst/>
                          <a:latin typeface="Script Ecole 2"/>
                          <a:ea typeface="+mn-ea"/>
                          <a:cs typeface="Script Ecole 2"/>
                        </a:rPr>
                        <a:t>ei</a:t>
                      </a:r>
                      <a:r>
                        <a:rPr lang="fr-FR" sz="1400" u="none" kern="1200" dirty="0" smtClean="0">
                          <a:solidFill>
                            <a:schemeClr val="tx1"/>
                          </a:solidFill>
                          <a:effectLst/>
                          <a:latin typeface="Script Ecole 2"/>
                          <a:ea typeface="+mn-ea"/>
                          <a:cs typeface="Script Ecole 2"/>
                        </a:rPr>
                        <a:t>ge</a:t>
                      </a:r>
                      <a:endParaRPr lang="fr-FR" sz="1400" u="none" kern="1200" dirty="0" smtClean="0">
                        <a:solidFill>
                          <a:srgbClr val="008000"/>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r>
              <a:tr h="614561">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100" u="sng" kern="1200" dirty="0" smtClean="0">
                          <a:solidFill>
                            <a:schemeClr val="tx1"/>
                          </a:solidFill>
                          <a:effectLst/>
                          <a:latin typeface="Cursivestandard"/>
                          <a:ea typeface="+mn-ea"/>
                          <a:cs typeface="Cursivestandard"/>
                        </a:rPr>
                        <a:t>Je ²li$ ²de$</a:t>
                      </a:r>
                      <a:r>
                        <a:rPr lang="fr-FR" sz="1100" u="sng" kern="1200" baseline="0" dirty="0" smtClean="0">
                          <a:solidFill>
                            <a:schemeClr val="tx1"/>
                          </a:solidFill>
                          <a:effectLst/>
                          <a:latin typeface="Cursivestandard"/>
                          <a:ea typeface="+mn-ea"/>
                          <a:cs typeface="Cursivestandard"/>
                        </a:rPr>
                        <a:t> </a:t>
                      </a:r>
                      <a:r>
                        <a:rPr lang="fr-FR" sz="1100" u="sng" kern="1200" dirty="0" smtClean="0">
                          <a:solidFill>
                            <a:schemeClr val="tx1"/>
                          </a:solidFill>
                          <a:effectLst/>
                          <a:latin typeface="Cursivestandard"/>
                          <a:ea typeface="+mn-ea"/>
                          <a:cs typeface="Cursivestandard"/>
                        </a:rPr>
                        <a:t>²</a:t>
                      </a:r>
                      <a:r>
                        <a:rPr lang="fr-FR" sz="1100" u="sng" kern="1200" baseline="0" dirty="0" smtClean="0">
                          <a:solidFill>
                            <a:schemeClr val="tx1"/>
                          </a:solidFill>
                          <a:effectLst/>
                          <a:latin typeface="Cursivestandard"/>
                          <a:ea typeface="+mn-ea"/>
                          <a:cs typeface="Cursivestandard"/>
                        </a:rPr>
                        <a:t>phrase$</a:t>
                      </a:r>
                      <a:r>
                        <a:rPr lang="fr-FR" sz="11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600" kern="1200" baseline="0" dirty="0" smtClean="0">
                          <a:solidFill>
                            <a:schemeClr val="tx1"/>
                          </a:solidFill>
                          <a:effectLst/>
                          <a:latin typeface="Script Ecole 2"/>
                          <a:ea typeface="+mn-ea"/>
                          <a:cs typeface="Script Ecole 2"/>
                        </a:rPr>
                        <a:t>Ma s</a:t>
                      </a:r>
                      <a:r>
                        <a:rPr lang="fr-FR" sz="1600" kern="1200" baseline="0" dirty="0" smtClean="0">
                          <a:solidFill>
                            <a:srgbClr val="008000"/>
                          </a:solidFill>
                          <a:effectLst/>
                          <a:latin typeface="Script Ecole 2"/>
                          <a:ea typeface="+mn-ea"/>
                          <a:cs typeface="Script Ecole 2"/>
                        </a:rPr>
                        <a:t>œu</a:t>
                      </a:r>
                      <a:r>
                        <a:rPr lang="fr-FR" sz="1600" kern="1200" baseline="0" dirty="0" smtClean="0">
                          <a:solidFill>
                            <a:schemeClr val="tx1"/>
                          </a:solidFill>
                          <a:effectLst/>
                          <a:latin typeface="Script Ecole 2"/>
                          <a:ea typeface="+mn-ea"/>
                          <a:cs typeface="Script Ecole 2"/>
                        </a:rPr>
                        <a:t>r v</a:t>
                      </a:r>
                      <a:r>
                        <a:rPr lang="fr-FR" sz="1600" kern="1200" baseline="0" dirty="0" smtClean="0">
                          <a:solidFill>
                            <a:srgbClr val="008000"/>
                          </a:solidFill>
                          <a:effectLst/>
                          <a:latin typeface="Script Ecole 2"/>
                          <a:ea typeface="+mn-ea"/>
                          <a:cs typeface="Script Ecole 2"/>
                        </a:rPr>
                        <a:t>ou</a:t>
                      </a:r>
                      <a:r>
                        <a:rPr lang="fr-FR" sz="1600" kern="1200" baseline="0" dirty="0" smtClean="0">
                          <a:solidFill>
                            <a:schemeClr val="tx1"/>
                          </a:solidFill>
                          <a:effectLst/>
                          <a:latin typeface="Script Ecole 2"/>
                          <a:ea typeface="+mn-ea"/>
                          <a:cs typeface="Script Ecole 2"/>
                        </a:rPr>
                        <a:t>dr</a:t>
                      </a:r>
                      <a:r>
                        <a:rPr lang="fr-FR" sz="1600" kern="1200" baseline="0" dirty="0" smtClean="0">
                          <a:solidFill>
                            <a:srgbClr val="008000"/>
                          </a:solidFill>
                          <a:effectLst/>
                          <a:latin typeface="Script Ecole 2"/>
                          <a:ea typeface="+mn-ea"/>
                          <a:cs typeface="Script Ecole 2"/>
                        </a:rPr>
                        <a:t>ai</a:t>
                      </a:r>
                      <a:r>
                        <a:rPr lang="fr-FR" sz="1600" kern="1200" baseline="0" dirty="0" smtClean="0">
                          <a:solidFill>
                            <a:schemeClr val="bg1">
                              <a:lumMod val="50000"/>
                            </a:schemeClr>
                          </a:solidFill>
                          <a:effectLst/>
                          <a:latin typeface="Script Ecole 2"/>
                          <a:ea typeface="+mn-ea"/>
                          <a:cs typeface="Script Ecole 2"/>
                        </a:rPr>
                        <a:t>t</a:t>
                      </a:r>
                      <a:r>
                        <a:rPr lang="fr-FR" sz="1600" kern="1200" baseline="0" dirty="0" smtClean="0">
                          <a:solidFill>
                            <a:schemeClr val="tx1"/>
                          </a:solidFill>
                          <a:effectLst/>
                          <a:latin typeface="Script Ecole 2"/>
                          <a:ea typeface="+mn-ea"/>
                          <a:cs typeface="Script Ecole 2"/>
                        </a:rPr>
                        <a:t> une robe bl</a:t>
                      </a:r>
                      <a:r>
                        <a:rPr lang="fr-FR" sz="1600" kern="1200" baseline="0" dirty="0" smtClean="0">
                          <a:solidFill>
                            <a:srgbClr val="008000"/>
                          </a:solidFill>
                          <a:effectLst/>
                          <a:latin typeface="Script Ecole 2"/>
                          <a:ea typeface="+mn-ea"/>
                          <a:cs typeface="Script Ecole 2"/>
                        </a:rPr>
                        <a:t>eu</a:t>
                      </a:r>
                      <a:r>
                        <a:rPr lang="fr-FR" sz="1600" kern="1200" baseline="0" dirty="0" smtClean="0">
                          <a:solidFill>
                            <a:srgbClr val="7F7F7F"/>
                          </a:solidFill>
                          <a:effectLst/>
                          <a:latin typeface="Script Ecole 2"/>
                          <a:ea typeface="+mn-ea"/>
                          <a:cs typeface="Script Ecole 2"/>
                        </a:rPr>
                        <a:t>e</a:t>
                      </a:r>
                      <a:r>
                        <a:rPr lang="fr-FR" sz="1600" kern="1200" baseline="0" dirty="0" smtClean="0">
                          <a:solidFill>
                            <a:schemeClr val="tx1"/>
                          </a:solidFill>
                          <a:effectLst/>
                          <a:latin typeface="Script Ecole 2"/>
                          <a:ea typeface="+mn-ea"/>
                          <a:cs typeface="Script Ecole 2"/>
                        </a:rPr>
                        <a:t>, comme la R</a:t>
                      </a:r>
                      <a:r>
                        <a:rPr lang="fr-FR" sz="1600" kern="1200" baseline="0" dirty="0" smtClean="0">
                          <a:solidFill>
                            <a:srgbClr val="008000"/>
                          </a:solidFill>
                          <a:effectLst/>
                          <a:latin typeface="Script Ecole 2"/>
                          <a:ea typeface="+mn-ea"/>
                          <a:cs typeface="Script Ecole 2"/>
                        </a:rPr>
                        <a:t>ei</a:t>
                      </a:r>
                      <a:r>
                        <a:rPr lang="fr-FR" sz="1600" kern="1200" baseline="0" dirty="0" smtClean="0">
                          <a:solidFill>
                            <a:schemeClr val="tx1"/>
                          </a:solidFill>
                          <a:effectLst/>
                          <a:latin typeface="Script Ecole 2"/>
                          <a:ea typeface="+mn-ea"/>
                          <a:cs typeface="Script Ecole 2"/>
                        </a:rPr>
                        <a:t>ne des N</a:t>
                      </a:r>
                      <a:r>
                        <a:rPr lang="fr-FR" sz="1600" kern="1200" baseline="0" dirty="0" smtClean="0">
                          <a:solidFill>
                            <a:srgbClr val="008000"/>
                          </a:solidFill>
                          <a:effectLst/>
                          <a:latin typeface="Script Ecole 2"/>
                          <a:ea typeface="+mn-ea"/>
                          <a:cs typeface="Script Ecole 2"/>
                        </a:rPr>
                        <a:t>ei</a:t>
                      </a:r>
                      <a:r>
                        <a:rPr lang="fr-FR" sz="1600" kern="1200" baseline="0" dirty="0" smtClean="0">
                          <a:solidFill>
                            <a:schemeClr val="tx1"/>
                          </a:solidFill>
                          <a:effectLst/>
                          <a:latin typeface="Script Ecole 2"/>
                          <a:ea typeface="+mn-ea"/>
                          <a:cs typeface="Script Ecole 2"/>
                        </a:rPr>
                        <a:t>ge</a:t>
                      </a:r>
                      <a:r>
                        <a:rPr lang="fr-FR" sz="1600" kern="1200" baseline="0" dirty="0" smtClean="0">
                          <a:solidFill>
                            <a:srgbClr val="7F7F7F"/>
                          </a:solidFill>
                          <a:effectLst/>
                          <a:latin typeface="Script Ecole 2"/>
                          <a:ea typeface="+mn-ea"/>
                          <a:cs typeface="Script Ecole 2"/>
                        </a:rPr>
                        <a:t>s</a:t>
                      </a:r>
                      <a:r>
                        <a:rPr lang="fr-FR" sz="1600" kern="1200" baseline="0" dirty="0" smtClean="0">
                          <a:solidFill>
                            <a:schemeClr val="tx1"/>
                          </a:solidFill>
                          <a:effectLst/>
                          <a:latin typeface="Script Ecole 2"/>
                          <a:ea typeface="+mn-ea"/>
                          <a:cs typeface="Script Ecole 2"/>
                        </a:rPr>
                        <a:t>.  </a:t>
                      </a:r>
                      <a:endParaRPr lang="fr-FR" sz="1400" u="none" kern="1200" dirty="0" smtClean="0">
                        <a:solidFill>
                          <a:schemeClr val="tx1"/>
                        </a:solidFill>
                        <a:effectLst/>
                        <a:latin typeface="Script Ecole 2"/>
                        <a:ea typeface="+mn-ea"/>
                        <a:cs typeface="Script Ecole 2"/>
                      </a:endParaRPr>
                    </a:p>
                  </a:txBody>
                  <a:tcPr>
                    <a:lnT w="12700" cap="flat" cmpd="sng" algn="ctr">
                      <a:solidFill>
                        <a:prstClr val="black"/>
                      </a:solidFill>
                      <a:prstDash val="solid"/>
                      <a:round/>
                      <a:headEnd type="none" w="med" len="med"/>
                      <a:tailEnd type="none" w="med" len="med"/>
                    </a:lnT>
                  </a:tcPr>
                </a:tc>
                <a:tc hMerge="1">
                  <a:txBody>
                    <a:bodyPr/>
                    <a:lstStyle/>
                    <a:p>
                      <a:pPr>
                        <a:spcAft>
                          <a:spcPts val="600"/>
                        </a:spcAft>
                      </a:pPr>
                      <a:endParaRPr lang="fr-FR" sz="1400" u="none" kern="1200" baseline="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a:spcAft>
                          <a:spcPts val="600"/>
                        </a:spcAft>
                      </a:pP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a:spcAft>
                          <a:spcPts val="600"/>
                        </a:spcAft>
                      </a:pPr>
                      <a:endParaRPr lang="fr-FR" sz="1400" u="none" kern="1200" dirty="0" smtClean="0">
                        <a:solidFill>
                          <a:srgbClr val="008000"/>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37343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3133" y="67733"/>
            <a:ext cx="1952731" cy="6138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a:t>
            </a:r>
            <a:r>
              <a:rPr lang="fr-FR" sz="2400" dirty="0" err="1"/>
              <a:t>ɛ</a:t>
            </a:r>
            <a:r>
              <a:rPr lang="fr-FR" sz="2400" dirty="0">
                <a:cs typeface="Cursivestandard"/>
              </a:rPr>
              <a:t>]</a:t>
            </a:r>
          </a:p>
        </p:txBody>
      </p:sp>
      <p:sp>
        <p:nvSpPr>
          <p:cNvPr id="41" name="Rectangle 40"/>
          <p:cNvSpPr/>
          <p:nvPr/>
        </p:nvSpPr>
        <p:spPr>
          <a:xfrm>
            <a:off x="2150505" y="67732"/>
            <a:ext cx="2556000" cy="948293"/>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smtClean="0">
                <a:solidFill>
                  <a:srgbClr val="008000"/>
                </a:solidFill>
                <a:latin typeface="Script Ecole 2"/>
                <a:cs typeface="Script Ecole 2"/>
              </a:rPr>
              <a:t>e</a:t>
            </a:r>
            <a:r>
              <a:rPr lang="fr-FR" sz="4400" b="1" dirty="0">
                <a:solidFill>
                  <a:srgbClr val="008000"/>
                </a:solidFill>
                <a:latin typeface="Script Ecole 2"/>
                <a:cs typeface="Script Ecole 2"/>
              </a:rPr>
              <a:t>t</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 ²et</a:t>
            </a:r>
            <a:endParaRPr lang="fr-FR" sz="4400" b="1" dirty="0">
              <a:solidFill>
                <a:srgbClr val="008000"/>
              </a:solidFill>
            </a:endParaRPr>
          </a:p>
        </p:txBody>
      </p:sp>
      <p:sp>
        <p:nvSpPr>
          <p:cNvPr id="42" name="Rectangle à coins arrondis 41"/>
          <p:cNvSpPr/>
          <p:nvPr/>
        </p:nvSpPr>
        <p:spPr>
          <a:xfrm>
            <a:off x="4758267" y="67733"/>
            <a:ext cx="2040466" cy="948292"/>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t>tabour</a:t>
            </a:r>
            <a:r>
              <a:rPr lang="fr-FR" sz="2400" dirty="0" smtClean="0">
                <a:solidFill>
                  <a:srgbClr val="008000"/>
                </a:solidFill>
              </a:rPr>
              <a:t>e</a:t>
            </a:r>
            <a:r>
              <a:rPr lang="fr-FR" sz="2400" dirty="0">
                <a:solidFill>
                  <a:srgbClr val="008000"/>
                </a:solidFill>
              </a:rPr>
              <a:t>t</a:t>
            </a:r>
            <a:endParaRPr lang="fr-FR" sz="2400" dirty="0" smtClean="0">
              <a:solidFill>
                <a:schemeClr val="tx1"/>
              </a:solidFill>
            </a:endParaRPr>
          </a:p>
          <a:p>
            <a:pPr algn="r"/>
            <a:r>
              <a:rPr lang="fr-FR" sz="2400" dirty="0" smtClean="0">
                <a:solidFill>
                  <a:schemeClr val="tx1"/>
                </a:solidFill>
                <a:latin typeface="Cursivestandard"/>
                <a:cs typeface="Cursivestandard"/>
              </a:rPr>
              <a:t>²tabour</a:t>
            </a:r>
            <a:r>
              <a:rPr lang="fr-FR" sz="2400" dirty="0" smtClean="0">
                <a:solidFill>
                  <a:srgbClr val="008000"/>
                </a:solidFill>
                <a:latin typeface="Cursivestandard"/>
                <a:cs typeface="Cursivestandard"/>
              </a:rPr>
              <a:t>e</a:t>
            </a:r>
            <a:r>
              <a:rPr lang="fr-FR" sz="2400" dirty="0">
                <a:solidFill>
                  <a:srgbClr val="008000"/>
                </a:solidFill>
                <a:latin typeface="Cursivestandard"/>
                <a:cs typeface="Cursivestandard"/>
              </a:rPr>
              <a:t>t</a:t>
            </a:r>
            <a:endParaRPr lang="fr-FR" sz="2400" dirty="0">
              <a:solidFill>
                <a:srgbClr val="000000"/>
              </a:solidFill>
              <a:latin typeface="Cursivestandard"/>
              <a:cs typeface="Cursivestandard"/>
            </a:endParaRPr>
          </a:p>
        </p:txBody>
      </p:sp>
      <p:pic>
        <p:nvPicPr>
          <p:cNvPr id="52" name="Image 51"/>
          <p:cNvPicPr>
            <a:picLocks noChangeAspect="1"/>
          </p:cNvPicPr>
          <p:nvPr/>
        </p:nvPicPr>
        <p:blipFill rotWithShape="1">
          <a:blip r:embed="rId2"/>
          <a:srcRect l="9333" t="8667" r="65333" b="57158"/>
          <a:stretch/>
        </p:blipFill>
        <p:spPr>
          <a:xfrm>
            <a:off x="167639" y="207216"/>
            <a:ext cx="285729" cy="385456"/>
          </a:xfrm>
          <a:prstGeom prst="rect">
            <a:avLst/>
          </a:prstGeom>
        </p:spPr>
      </p:pic>
      <p:pic>
        <p:nvPicPr>
          <p:cNvPr id="53" name="Image 52"/>
          <p:cNvPicPr>
            <a:picLocks noChangeAspect="1"/>
          </p:cNvPicPr>
          <p:nvPr/>
        </p:nvPicPr>
        <p:blipFill rotWithShape="1">
          <a:blip r:embed="rId2"/>
          <a:srcRect l="52332" t="59635" r="4001" b="9699"/>
          <a:stretch/>
        </p:blipFill>
        <p:spPr>
          <a:xfrm>
            <a:off x="2190872" y="452972"/>
            <a:ext cx="325510" cy="228600"/>
          </a:xfrm>
          <a:prstGeom prst="rect">
            <a:avLst/>
          </a:prstGeom>
        </p:spPr>
      </p:pic>
      <p:graphicFrame>
        <p:nvGraphicFramePr>
          <p:cNvPr id="21" name="Tableau 20"/>
          <p:cNvGraphicFramePr>
            <a:graphicFrameLocks noGrp="1"/>
          </p:cNvGraphicFramePr>
          <p:nvPr>
            <p:extLst>
              <p:ext uri="{D42A27DB-BD31-4B8C-83A1-F6EECF244321}">
                <p14:modId xmlns:p14="http://schemas.microsoft.com/office/powerpoint/2010/main" val="3553751528"/>
              </p:ext>
            </p:extLst>
          </p:nvPr>
        </p:nvGraphicFramePr>
        <p:xfrm>
          <a:off x="93133" y="1176872"/>
          <a:ext cx="6705600" cy="3319097"/>
        </p:xfrm>
        <a:graphic>
          <a:graphicData uri="http://schemas.openxmlformats.org/drawingml/2006/table">
            <a:tbl>
              <a:tblPr firstRow="1" bandRow="1">
                <a:tableStyleId>{5940675A-B579-460E-94D1-54222C63F5DA}</a:tableStyleId>
              </a:tblPr>
              <a:tblGrid>
                <a:gridCol w="1676400"/>
                <a:gridCol w="1676400"/>
                <a:gridCol w="1676400"/>
                <a:gridCol w="1676400"/>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²révise ²le ²son</a:t>
                      </a:r>
                      <a:r>
                        <a:rPr lang="fr-FR" sz="1400" u="sng" kern="1200" baseline="0" dirty="0" smtClean="0">
                          <a:solidFill>
                            <a:schemeClr val="tx1"/>
                          </a:solidFill>
                          <a:effectLst/>
                          <a:latin typeface="Cursivestandard"/>
                          <a:ea typeface="+mn-ea"/>
                          <a:cs typeface="Cursivestandard"/>
                        </a:rPr>
                        <a:t> [</a:t>
                      </a:r>
                      <a:r>
                        <a:rPr lang="fr-FR" sz="1400" u="sng" kern="1200" baseline="0" dirty="0" err="1" smtClean="0">
                          <a:solidFill>
                            <a:schemeClr val="tx1"/>
                          </a:solidFill>
                          <a:effectLst/>
                          <a:latin typeface="Cursivestandard"/>
                          <a:ea typeface="+mn-ea"/>
                          <a:cs typeface="Cursivestandard"/>
                        </a:rPr>
                        <a:t>Ɛ</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dan$</a:t>
                      </a:r>
                      <a:r>
                        <a:rPr lang="fr-FR" sz="1400" u="sng" kern="1200" dirty="0" smtClean="0">
                          <a:solidFill>
                            <a:schemeClr val="tx1"/>
                          </a:solidFill>
                          <a:effectLst/>
                          <a:latin typeface="Cursivestandard"/>
                          <a:ea typeface="+mn-ea"/>
                          <a:cs typeface="Cursivestandard"/>
                        </a:rPr>
                        <a:t>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2000" kern="1200" baseline="0" dirty="0" err="1" smtClean="0">
                          <a:solidFill>
                            <a:schemeClr val="tx1"/>
                          </a:solidFill>
                          <a:effectLst/>
                          <a:latin typeface="Script Ecole 2"/>
                          <a:ea typeface="+mn-ea"/>
                          <a:cs typeface="Script Ecole 2"/>
                        </a:rPr>
                        <a:t>rei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rgbClr val="000000"/>
                          </a:solidFill>
                          <a:effectLst/>
                          <a:latin typeface="Script Ecole 2"/>
                          <a:ea typeface="+mn-ea"/>
                          <a:cs typeface="Script Ecole 2"/>
                        </a:rPr>
                        <a:t>pè</a:t>
                      </a:r>
                      <a:r>
                        <a:rPr lang="fr-FR" sz="2000" kern="1200" baseline="0" dirty="0" smtClean="0">
                          <a:solidFill>
                            <a:srgbClr val="000000"/>
                          </a:solidFill>
                          <a:effectLst/>
                          <a:latin typeface="Script Ecole 2"/>
                          <a:ea typeface="+mn-ea"/>
                          <a:cs typeface="Script Ecole 2"/>
                        </a:rPr>
                        <a:t>   let   </a:t>
                      </a:r>
                      <a:r>
                        <a:rPr lang="fr-FR" sz="2000" kern="1200" baseline="0" dirty="0" err="1" smtClean="0">
                          <a:solidFill>
                            <a:schemeClr val="tx1"/>
                          </a:solidFill>
                          <a:effectLst/>
                          <a:latin typeface="Script Ecole 2"/>
                          <a:ea typeface="+mn-ea"/>
                          <a:cs typeface="Script Ecole 2"/>
                        </a:rPr>
                        <a:t>jai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tê</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chet</a:t>
                      </a:r>
                      <a:r>
                        <a:rPr lang="fr-FR" sz="2000" kern="1200" baseline="0" dirty="0" smtClean="0">
                          <a:solidFill>
                            <a:schemeClr val="tx1"/>
                          </a:solidFill>
                          <a:effectLst/>
                          <a:latin typeface="Script Ecole 2"/>
                          <a:ea typeface="+mn-ea"/>
                          <a:cs typeface="Script Ecole 2"/>
                        </a:rPr>
                        <a:t>   net    </a:t>
                      </a:r>
                      <a:r>
                        <a:rPr lang="fr-FR" sz="2400" kern="1200" baseline="0" dirty="0" smtClean="0">
                          <a:solidFill>
                            <a:schemeClr val="tx1"/>
                          </a:solidFill>
                          <a:effectLst/>
                          <a:latin typeface="Cursivestandard"/>
                          <a:ea typeface="+mn-ea"/>
                          <a:cs typeface="Cursivestandard"/>
                        </a:rPr>
                        <a:t>²bei  ²quet  </a:t>
                      </a:r>
                      <a:r>
                        <a:rPr lang="fr-FR" sz="2400" kern="1200" baseline="0" dirty="0" err="1" smtClean="0">
                          <a:solidFill>
                            <a:schemeClr val="tx1"/>
                          </a:solidFill>
                          <a:effectLst/>
                          <a:latin typeface="Cursivestandard"/>
                          <a:ea typeface="+mn-ea"/>
                          <a:cs typeface="Cursivestandard"/>
                        </a:rPr>
                        <a:t>vai</a:t>
                      </a:r>
                      <a:r>
                        <a:rPr lang="fr-FR" sz="2400" kern="1200" baseline="0" dirty="0" smtClean="0">
                          <a:solidFill>
                            <a:schemeClr val="tx1"/>
                          </a:solidFill>
                          <a:effectLst/>
                          <a:latin typeface="Cursivestandard"/>
                          <a:ea typeface="+mn-ea"/>
                          <a:cs typeface="Cursivestandard"/>
                        </a:rPr>
                        <a:t>  ²zè</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un jouet</a:t>
                      </a:r>
                      <a:endParaRPr lang="fr-FR" sz="1400" u="none" kern="1200" dirty="0" smtClean="0">
                        <a:solidFill>
                          <a:srgbClr val="008000"/>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le poulet</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le filet</a:t>
                      </a:r>
                      <a:endParaRPr lang="fr-FR" sz="1400" u="none" kern="1200" dirty="0" smtClean="0">
                        <a:solidFill>
                          <a:srgbClr val="008000"/>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carnet</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robinet</a:t>
                      </a:r>
                      <a:endParaRPr lang="fr-FR" sz="1400" u="none" kern="1200" dirty="0" smtClean="0">
                        <a:solidFill>
                          <a:srgbClr val="7F7F7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spcAft>
                          <a:spcPts val="600"/>
                        </a:spcAft>
                      </a:pPr>
                      <a:r>
                        <a:rPr lang="fr-FR" sz="1400" u="none" kern="1200" dirty="0" smtClean="0">
                          <a:solidFill>
                            <a:schemeClr val="tx1"/>
                          </a:solidFill>
                          <a:effectLst/>
                          <a:latin typeface="Script Ecole 2"/>
                          <a:ea typeface="+mn-ea"/>
                          <a:cs typeface="Script Ecole 2"/>
                        </a:rPr>
                        <a:t>le bonnet</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c’est violet</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navet</a:t>
                      </a:r>
                      <a:endParaRPr lang="fr-FR" sz="1400" u="none" kern="1200" baseline="0" dirty="0" smtClean="0">
                        <a:solidFill>
                          <a:schemeClr val="tx1"/>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un objet</a:t>
                      </a:r>
                    </a:p>
                    <a:p>
                      <a:pPr>
                        <a:spcAft>
                          <a:spcPts val="600"/>
                        </a:spcAft>
                      </a:pPr>
                      <a:r>
                        <a:rPr lang="fr-FR" sz="1400" u="none" kern="1200" baseline="0" dirty="0" smtClean="0">
                          <a:solidFill>
                            <a:schemeClr val="tx1"/>
                          </a:solidFill>
                          <a:effectLst/>
                          <a:latin typeface="Script Ecole 2"/>
                          <a:ea typeface="+mn-ea"/>
                          <a:cs typeface="Script Ecole 2"/>
                        </a:rPr>
                        <a:t>un sachet</a:t>
                      </a:r>
                      <a:endParaRPr lang="fr-FR" sz="1400" u="none" kern="1200" baseline="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paquet</a:t>
                      </a:r>
                      <a:endParaRPr lang="fr-FR" sz="1400" u="none" kern="1200" dirty="0" smtClean="0">
                        <a:solidFill>
                          <a:srgbClr val="008000"/>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piquet</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il met</a:t>
                      </a:r>
                    </a:p>
                    <a:p>
                      <a:pPr>
                        <a:spcAft>
                          <a:spcPts val="600"/>
                        </a:spcAft>
                      </a:pPr>
                      <a:r>
                        <a:rPr lang="fr-FR" sz="1400" u="none" kern="1200" dirty="0" smtClean="0">
                          <a:solidFill>
                            <a:schemeClr val="tx1"/>
                          </a:solidFill>
                          <a:effectLst/>
                          <a:latin typeface="Script Ecole 2"/>
                          <a:ea typeface="+mn-ea"/>
                          <a:cs typeface="Script Ecole 2"/>
                        </a:rPr>
                        <a:t>je permets</a:t>
                      </a:r>
                      <a:endParaRPr lang="fr-FR" sz="1400" u="none" kern="1200" baseline="0" dirty="0" smtClean="0">
                        <a:solidFill>
                          <a:schemeClr val="tx1"/>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elle promet</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spcAft>
                          <a:spcPts val="600"/>
                        </a:spcAft>
                      </a:pPr>
                      <a:r>
                        <a:rPr lang="fr-FR" sz="1400" u="none" kern="1200" dirty="0" smtClean="0">
                          <a:solidFill>
                            <a:schemeClr val="tx1"/>
                          </a:solidFill>
                          <a:effectLst/>
                          <a:latin typeface="Script Ecole 2"/>
                          <a:ea typeface="+mn-ea"/>
                          <a:cs typeface="Script Ecole 2"/>
                        </a:rPr>
                        <a:t>c’est complet</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regret</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le secret</a:t>
                      </a:r>
                      <a:endParaRPr lang="fr-FR" sz="1400" u="none" kern="1200" baseline="0" dirty="0" smtClean="0">
                        <a:solidFill>
                          <a:srgbClr val="7F7F7F"/>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un bouquet</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du muguet</a:t>
                      </a:r>
                      <a:endParaRPr lang="fr-FR" sz="1400" u="none" kern="1200" dirty="0" smtClean="0">
                        <a:solidFill>
                          <a:srgbClr val="008000"/>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r>
              <a:tr h="614561">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100" u="sng" kern="1200" dirty="0" smtClean="0">
                          <a:solidFill>
                            <a:schemeClr val="tx1"/>
                          </a:solidFill>
                          <a:effectLst/>
                          <a:latin typeface="Cursivestandard"/>
                          <a:ea typeface="+mn-ea"/>
                          <a:cs typeface="Cursivestandard"/>
                        </a:rPr>
                        <a:t>Je ²li$ ²de$</a:t>
                      </a:r>
                      <a:r>
                        <a:rPr lang="fr-FR" sz="1100" u="sng" kern="1200" baseline="0" dirty="0" smtClean="0">
                          <a:solidFill>
                            <a:schemeClr val="tx1"/>
                          </a:solidFill>
                          <a:effectLst/>
                          <a:latin typeface="Cursivestandard"/>
                          <a:ea typeface="+mn-ea"/>
                          <a:cs typeface="Cursivestandard"/>
                        </a:rPr>
                        <a:t> </a:t>
                      </a:r>
                      <a:r>
                        <a:rPr lang="fr-FR" sz="1100" u="sng" kern="1200" dirty="0" smtClean="0">
                          <a:solidFill>
                            <a:schemeClr val="tx1"/>
                          </a:solidFill>
                          <a:effectLst/>
                          <a:latin typeface="Cursivestandard"/>
                          <a:ea typeface="+mn-ea"/>
                          <a:cs typeface="Cursivestandard"/>
                        </a:rPr>
                        <a:t>²</a:t>
                      </a:r>
                      <a:r>
                        <a:rPr lang="fr-FR" sz="1100" u="sng" kern="1200" baseline="0" dirty="0" smtClean="0">
                          <a:solidFill>
                            <a:schemeClr val="tx1"/>
                          </a:solidFill>
                          <a:effectLst/>
                          <a:latin typeface="Cursivestandard"/>
                          <a:ea typeface="+mn-ea"/>
                          <a:cs typeface="Cursivestandard"/>
                        </a:rPr>
                        <a:t>phrase$</a:t>
                      </a:r>
                      <a:r>
                        <a:rPr lang="fr-FR" sz="11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400" kern="1200" dirty="0" smtClean="0">
                          <a:solidFill>
                            <a:schemeClr val="tx1"/>
                          </a:solidFill>
                          <a:effectLst/>
                          <a:latin typeface="Script Ecole 2"/>
                          <a:ea typeface="+mn-ea"/>
                          <a:cs typeface="Script Ecole 2"/>
                        </a:rPr>
                        <a:t>Voici</a:t>
                      </a:r>
                      <a:r>
                        <a:rPr lang="fr-FR" sz="1400" kern="1200" baseline="0" dirty="0" smtClean="0">
                          <a:solidFill>
                            <a:schemeClr val="tx1"/>
                          </a:solidFill>
                          <a:effectLst/>
                          <a:latin typeface="Script Ecole 2"/>
                          <a:ea typeface="+mn-ea"/>
                          <a:cs typeface="Script Ecole 2"/>
                        </a:rPr>
                        <a:t> le menu : de la laitue, du poulet avec des petits navets violets, et</a:t>
                      </a:r>
                      <a:r>
                        <a:rPr lang="fr-FR" sz="1400" kern="1200" dirty="0" smtClean="0">
                          <a:solidFill>
                            <a:schemeClr val="tx1"/>
                          </a:solidFill>
                          <a:effectLst/>
                          <a:latin typeface="Script Ecole 2"/>
                          <a:ea typeface="+mn-ea"/>
                          <a:cs typeface="Script Ecole 2"/>
                        </a:rPr>
                        <a:t> du sorbet aux fraises. Quel régal ! </a:t>
                      </a:r>
                      <a:endParaRPr lang="fr-FR" sz="1200" u="none" kern="1200" dirty="0" smtClean="0">
                        <a:solidFill>
                          <a:schemeClr val="tx1"/>
                        </a:solidFill>
                        <a:effectLst/>
                        <a:latin typeface="Script Ecole 2"/>
                        <a:ea typeface="+mn-ea"/>
                        <a:cs typeface="Script Ecole 2"/>
                      </a:endParaRPr>
                    </a:p>
                  </a:txBody>
                  <a:tcPr>
                    <a:lnT w="12700" cap="flat" cmpd="sng" algn="ctr">
                      <a:solidFill>
                        <a:prstClr val="black"/>
                      </a:solidFill>
                      <a:prstDash val="solid"/>
                      <a:round/>
                      <a:headEnd type="none" w="med" len="med"/>
                      <a:tailEnd type="none" w="med" len="med"/>
                    </a:lnT>
                  </a:tcPr>
                </a:tc>
                <a:tc hMerge="1">
                  <a:txBody>
                    <a:bodyPr/>
                    <a:lstStyle/>
                    <a:p>
                      <a:pPr>
                        <a:spcAft>
                          <a:spcPts val="600"/>
                        </a:spcAft>
                      </a:pPr>
                      <a:endParaRPr lang="fr-FR" sz="1400" u="none" kern="1200" baseline="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a:spcAft>
                          <a:spcPts val="600"/>
                        </a:spcAft>
                      </a:pP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a:spcAft>
                          <a:spcPts val="600"/>
                        </a:spcAft>
                      </a:pPr>
                      <a:endParaRPr lang="fr-FR" sz="1400" u="none" kern="1200" dirty="0" smtClean="0">
                        <a:solidFill>
                          <a:srgbClr val="008000"/>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bl>
          </a:graphicData>
        </a:graphic>
      </p:graphicFrame>
      <p:pic>
        <p:nvPicPr>
          <p:cNvPr id="23" name="Image 22" descr="C:\Users\Catherine\Documents\CP\7 Lecture\1 Pilotis\Gestes BM Pilotis\è.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2265" y="110313"/>
            <a:ext cx="439536" cy="533779"/>
          </a:xfrm>
          <a:prstGeom prst="rect">
            <a:avLst/>
          </a:prstGeom>
          <a:noFill/>
          <a:ln>
            <a:noFill/>
          </a:ln>
        </p:spPr>
      </p:pic>
      <p:sp>
        <p:nvSpPr>
          <p:cNvPr id="19" name="Rectangle 18"/>
          <p:cNvSpPr/>
          <p:nvPr/>
        </p:nvSpPr>
        <p:spPr>
          <a:xfrm>
            <a:off x="93133" y="723905"/>
            <a:ext cx="1952731" cy="292121"/>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tabLst>
                <a:tab pos="0" algn="l"/>
              </a:tabLst>
            </a:pPr>
            <a:r>
              <a:rPr lang="fr-FR" sz="1400" i="1" dirty="0" smtClean="0">
                <a:solidFill>
                  <a:schemeClr val="bg1">
                    <a:lumMod val="50000"/>
                  </a:schemeClr>
                </a:solidFill>
                <a:cs typeface="Cursivestandard"/>
              </a:rPr>
              <a:t>Rappel  :</a:t>
            </a:r>
            <a:r>
              <a:rPr lang="fr-FR" sz="1400" dirty="0" smtClean="0">
                <a:solidFill>
                  <a:srgbClr val="000000"/>
                </a:solidFill>
                <a:cs typeface="Cursivestandard"/>
              </a:rPr>
              <a:t>	 </a:t>
            </a:r>
            <a:r>
              <a:rPr lang="fr-FR" sz="1400" dirty="0" smtClean="0">
                <a:solidFill>
                  <a:srgbClr val="3366FF"/>
                </a:solidFill>
                <a:cs typeface="Cursivestandard"/>
              </a:rPr>
              <a:t> </a:t>
            </a:r>
            <a:r>
              <a:rPr lang="fr-FR" sz="1400" dirty="0" err="1" smtClean="0">
                <a:solidFill>
                  <a:srgbClr val="FF0000"/>
                </a:solidFill>
                <a:cs typeface="Cursivestandard"/>
              </a:rPr>
              <a:t>è</a:t>
            </a:r>
            <a:r>
              <a:rPr lang="fr-FR" sz="1400" dirty="0" smtClean="0">
                <a:solidFill>
                  <a:srgbClr val="FF0000"/>
                </a:solidFill>
                <a:cs typeface="Cursivestandard"/>
              </a:rPr>
              <a:t>   </a:t>
            </a:r>
            <a:r>
              <a:rPr lang="fr-FR" sz="1400" dirty="0" err="1" smtClean="0">
                <a:solidFill>
                  <a:srgbClr val="FF0000"/>
                </a:solidFill>
                <a:cs typeface="Cursivestandard"/>
              </a:rPr>
              <a:t>ê</a:t>
            </a:r>
            <a:r>
              <a:rPr lang="fr-FR" sz="1400" dirty="0" smtClean="0">
                <a:solidFill>
                  <a:srgbClr val="FF0000"/>
                </a:solidFill>
                <a:cs typeface="Cursivestandard"/>
              </a:rPr>
              <a:t>   </a:t>
            </a:r>
            <a:r>
              <a:rPr lang="fr-FR" sz="1400" dirty="0" smtClean="0">
                <a:solidFill>
                  <a:srgbClr val="008000"/>
                </a:solidFill>
                <a:cs typeface="Cursivestandard"/>
              </a:rPr>
              <a:t>ai  </a:t>
            </a:r>
            <a:r>
              <a:rPr lang="fr-FR" sz="1400" dirty="0" err="1" smtClean="0">
                <a:solidFill>
                  <a:srgbClr val="008000"/>
                </a:solidFill>
                <a:cs typeface="Cursivestandard"/>
              </a:rPr>
              <a:t>ei</a:t>
            </a:r>
            <a:endParaRPr lang="fr-FR" sz="1400" dirty="0">
              <a:solidFill>
                <a:srgbClr val="3366FF"/>
              </a:solidFill>
              <a:latin typeface="Cursivestandard"/>
              <a:cs typeface="Cursivestandard"/>
            </a:endParaRPr>
          </a:p>
        </p:txBody>
      </p:sp>
      <p:pic>
        <p:nvPicPr>
          <p:cNvPr id="20" name="Image 19"/>
          <p:cNvPicPr>
            <a:picLocks noChangeAspect="1"/>
          </p:cNvPicPr>
          <p:nvPr/>
        </p:nvPicPr>
        <p:blipFill rotWithShape="1">
          <a:blip r:embed="rId4">
            <a:extLst>
              <a:ext uri="{BEBA8EAE-BF5A-486C-A8C5-ECC9F3942E4B}">
                <a14:imgProps xmlns:a14="http://schemas.microsoft.com/office/drawing/2010/main">
                  <a14:imgLayer r:embed="rId5">
                    <a14:imgEffect>
                      <a14:backgroundRemoval t="58500" b="92000" l="53000" r="99000">
                        <a14:foregroundMark x1="73500" y1="72500" x2="73500" y2="72500"/>
                      </a14:backgroundRemoval>
                    </a14:imgEffect>
                  </a14:imgLayer>
                </a14:imgProps>
              </a:ext>
            </a:extLst>
          </a:blip>
          <a:srcRect l="52332" t="59635" r="4001" b="9699"/>
          <a:stretch/>
        </p:blipFill>
        <p:spPr>
          <a:xfrm>
            <a:off x="868966" y="799173"/>
            <a:ext cx="231701" cy="162720"/>
          </a:xfrm>
          <a:prstGeom prst="rect">
            <a:avLst/>
          </a:prstGeom>
        </p:spPr>
      </p:pic>
      <p:sp>
        <p:nvSpPr>
          <p:cNvPr id="24" name="Rectangle 23"/>
          <p:cNvSpPr/>
          <p:nvPr/>
        </p:nvSpPr>
        <p:spPr>
          <a:xfrm>
            <a:off x="93133" y="5147731"/>
            <a:ext cx="1952731" cy="6138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a:t>
            </a:r>
            <a:r>
              <a:rPr lang="fr-FR" sz="2400" dirty="0" err="1"/>
              <a:t>ɛ</a:t>
            </a:r>
            <a:r>
              <a:rPr lang="fr-FR" sz="2400" dirty="0">
                <a:cs typeface="Cursivestandard"/>
              </a:rPr>
              <a:t>]</a:t>
            </a:r>
          </a:p>
        </p:txBody>
      </p:sp>
      <p:pic>
        <p:nvPicPr>
          <p:cNvPr id="27" name="Image 26"/>
          <p:cNvPicPr>
            <a:picLocks noChangeAspect="1"/>
          </p:cNvPicPr>
          <p:nvPr/>
        </p:nvPicPr>
        <p:blipFill rotWithShape="1">
          <a:blip r:embed="rId2"/>
          <a:srcRect l="9333" t="8667" r="65333" b="57158"/>
          <a:stretch/>
        </p:blipFill>
        <p:spPr>
          <a:xfrm>
            <a:off x="167639" y="5202549"/>
            <a:ext cx="285729" cy="385456"/>
          </a:xfrm>
          <a:prstGeom prst="rect">
            <a:avLst/>
          </a:prstGeom>
        </p:spPr>
      </p:pic>
      <p:pic>
        <p:nvPicPr>
          <p:cNvPr id="36" name="Image 35" descr="C:\Users\Catherine\Documents\CP\7 Lecture\1 Pilotis\Gestes BM Pilotis\è.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2265" y="5190311"/>
            <a:ext cx="439536" cy="533779"/>
          </a:xfrm>
          <a:prstGeom prst="rect">
            <a:avLst/>
          </a:prstGeom>
          <a:noFill/>
          <a:ln>
            <a:noFill/>
          </a:ln>
        </p:spPr>
      </p:pic>
      <p:pic>
        <p:nvPicPr>
          <p:cNvPr id="29" name="Image 28"/>
          <p:cNvPicPr>
            <a:picLocks noChangeAspect="1"/>
          </p:cNvPicPr>
          <p:nvPr/>
        </p:nvPicPr>
        <p:blipFill rotWithShape="1">
          <a:blip r:embed="rId6">
            <a:extLst>
              <a:ext uri="{BEBA8EAE-BF5A-486C-A8C5-ECC9F3942E4B}">
                <a14:imgProps xmlns:a14="http://schemas.microsoft.com/office/drawing/2010/main">
                  <a14:imgLayer r:embed="rId7">
                    <a14:imgEffect>
                      <a14:sharpenSoften amount="50000"/>
                    </a14:imgEffect>
                    <a14:imgEffect>
                      <a14:saturation sat="33000"/>
                    </a14:imgEffect>
                    <a14:imgEffect>
                      <a14:brightnessContrast bright="20000" contrast="-40000"/>
                    </a14:imgEffect>
                  </a14:imgLayer>
                </a14:imgProps>
              </a:ext>
            </a:extLst>
          </a:blip>
          <a:srcRect l="18182" r="15617" b="13978"/>
          <a:stretch/>
        </p:blipFill>
        <p:spPr>
          <a:xfrm>
            <a:off x="4906213" y="110313"/>
            <a:ext cx="571282" cy="804622"/>
          </a:xfrm>
          <a:prstGeom prst="rect">
            <a:avLst/>
          </a:prstGeom>
        </p:spPr>
      </p:pic>
      <p:sp>
        <p:nvSpPr>
          <p:cNvPr id="30" name="Rectangle 29"/>
          <p:cNvSpPr/>
          <p:nvPr/>
        </p:nvSpPr>
        <p:spPr>
          <a:xfrm>
            <a:off x="2150505" y="5139433"/>
            <a:ext cx="2556000" cy="948293"/>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smtClean="0">
                <a:solidFill>
                  <a:srgbClr val="008000"/>
                </a:solidFill>
                <a:latin typeface="Script Ecole 2"/>
                <a:cs typeface="Script Ecole 2"/>
              </a:rPr>
              <a:t>e</a:t>
            </a:r>
            <a:r>
              <a:rPr lang="fr-FR" sz="4400" b="1" dirty="0">
                <a:solidFill>
                  <a:srgbClr val="008000"/>
                </a:solidFill>
                <a:latin typeface="Script Ecole 2"/>
                <a:cs typeface="Script Ecole 2"/>
              </a:rPr>
              <a:t>t</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 ²et</a:t>
            </a:r>
            <a:endParaRPr lang="fr-FR" sz="4400" b="1" dirty="0">
              <a:solidFill>
                <a:srgbClr val="008000"/>
              </a:solidFill>
            </a:endParaRPr>
          </a:p>
        </p:txBody>
      </p:sp>
      <p:sp>
        <p:nvSpPr>
          <p:cNvPr id="31" name="Rectangle à coins arrondis 30"/>
          <p:cNvSpPr/>
          <p:nvPr/>
        </p:nvSpPr>
        <p:spPr>
          <a:xfrm>
            <a:off x="4758267" y="5139434"/>
            <a:ext cx="2040466" cy="948292"/>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t>tabour</a:t>
            </a:r>
            <a:r>
              <a:rPr lang="fr-FR" sz="2400" dirty="0" smtClean="0">
                <a:solidFill>
                  <a:srgbClr val="008000"/>
                </a:solidFill>
              </a:rPr>
              <a:t>e</a:t>
            </a:r>
            <a:r>
              <a:rPr lang="fr-FR" sz="2400" dirty="0">
                <a:solidFill>
                  <a:srgbClr val="008000"/>
                </a:solidFill>
              </a:rPr>
              <a:t>t</a:t>
            </a:r>
            <a:endParaRPr lang="fr-FR" sz="2400" dirty="0" smtClean="0">
              <a:solidFill>
                <a:schemeClr val="tx1"/>
              </a:solidFill>
            </a:endParaRPr>
          </a:p>
          <a:p>
            <a:pPr algn="r"/>
            <a:r>
              <a:rPr lang="fr-FR" sz="2400" dirty="0" smtClean="0">
                <a:solidFill>
                  <a:schemeClr val="tx1"/>
                </a:solidFill>
                <a:latin typeface="Cursivestandard"/>
                <a:cs typeface="Cursivestandard"/>
              </a:rPr>
              <a:t>²tabour</a:t>
            </a:r>
            <a:r>
              <a:rPr lang="fr-FR" sz="2400" dirty="0" smtClean="0">
                <a:solidFill>
                  <a:srgbClr val="008000"/>
                </a:solidFill>
                <a:latin typeface="Cursivestandard"/>
                <a:cs typeface="Cursivestandard"/>
              </a:rPr>
              <a:t>e</a:t>
            </a:r>
            <a:r>
              <a:rPr lang="fr-FR" sz="2400" dirty="0">
                <a:solidFill>
                  <a:srgbClr val="008000"/>
                </a:solidFill>
                <a:latin typeface="Cursivestandard"/>
                <a:cs typeface="Cursivestandard"/>
              </a:rPr>
              <a:t>t</a:t>
            </a:r>
            <a:endParaRPr lang="fr-FR" sz="2400" dirty="0">
              <a:solidFill>
                <a:srgbClr val="000000"/>
              </a:solidFill>
              <a:latin typeface="Cursivestandard"/>
              <a:cs typeface="Cursivestandard"/>
            </a:endParaRPr>
          </a:p>
        </p:txBody>
      </p:sp>
      <p:pic>
        <p:nvPicPr>
          <p:cNvPr id="32" name="Image 31"/>
          <p:cNvPicPr>
            <a:picLocks noChangeAspect="1"/>
          </p:cNvPicPr>
          <p:nvPr/>
        </p:nvPicPr>
        <p:blipFill rotWithShape="1">
          <a:blip r:embed="rId2"/>
          <a:srcRect l="52332" t="59635" r="4001" b="9699"/>
          <a:stretch/>
        </p:blipFill>
        <p:spPr>
          <a:xfrm>
            <a:off x="2190872" y="5524673"/>
            <a:ext cx="325510" cy="228600"/>
          </a:xfrm>
          <a:prstGeom prst="rect">
            <a:avLst/>
          </a:prstGeom>
        </p:spPr>
      </p:pic>
      <p:graphicFrame>
        <p:nvGraphicFramePr>
          <p:cNvPr id="33" name="Tableau 32"/>
          <p:cNvGraphicFramePr>
            <a:graphicFrameLocks noGrp="1"/>
          </p:cNvGraphicFramePr>
          <p:nvPr>
            <p:extLst>
              <p:ext uri="{D42A27DB-BD31-4B8C-83A1-F6EECF244321}">
                <p14:modId xmlns:p14="http://schemas.microsoft.com/office/powerpoint/2010/main" val="507108994"/>
              </p:ext>
            </p:extLst>
          </p:nvPr>
        </p:nvGraphicFramePr>
        <p:xfrm>
          <a:off x="93133" y="6248573"/>
          <a:ext cx="6705600" cy="3319097"/>
        </p:xfrm>
        <a:graphic>
          <a:graphicData uri="http://schemas.openxmlformats.org/drawingml/2006/table">
            <a:tbl>
              <a:tblPr firstRow="1" bandRow="1">
                <a:tableStyleId>{5940675A-B579-460E-94D1-54222C63F5DA}</a:tableStyleId>
              </a:tblPr>
              <a:tblGrid>
                <a:gridCol w="1676400"/>
                <a:gridCol w="1676400"/>
                <a:gridCol w="1676400"/>
                <a:gridCol w="1676400"/>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²révise ²le ²son</a:t>
                      </a:r>
                      <a:r>
                        <a:rPr lang="fr-FR" sz="1400" u="sng" kern="1200" baseline="0" dirty="0" smtClean="0">
                          <a:solidFill>
                            <a:schemeClr val="tx1"/>
                          </a:solidFill>
                          <a:effectLst/>
                          <a:latin typeface="Cursivestandard"/>
                          <a:ea typeface="+mn-ea"/>
                          <a:cs typeface="Cursivestandard"/>
                        </a:rPr>
                        <a:t> [</a:t>
                      </a:r>
                      <a:r>
                        <a:rPr lang="fr-FR" sz="1400" u="sng" kern="1200" baseline="0" dirty="0" err="1" smtClean="0">
                          <a:solidFill>
                            <a:schemeClr val="tx1"/>
                          </a:solidFill>
                          <a:effectLst/>
                          <a:latin typeface="Cursivestandard"/>
                          <a:ea typeface="+mn-ea"/>
                          <a:cs typeface="Cursivestandard"/>
                        </a:rPr>
                        <a:t>Ɛ</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dan$</a:t>
                      </a:r>
                      <a:r>
                        <a:rPr lang="fr-FR" sz="1400" u="sng" kern="1200" dirty="0" smtClean="0">
                          <a:solidFill>
                            <a:schemeClr val="tx1"/>
                          </a:solidFill>
                          <a:effectLst/>
                          <a:latin typeface="Cursivestandard"/>
                          <a:ea typeface="+mn-ea"/>
                          <a:cs typeface="Cursivestandard"/>
                        </a:rPr>
                        <a:t>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2000" kern="1200" baseline="0" dirty="0" err="1" smtClean="0">
                          <a:solidFill>
                            <a:schemeClr val="tx1"/>
                          </a:solidFill>
                          <a:effectLst/>
                          <a:latin typeface="Script Ecole 2"/>
                          <a:ea typeface="+mn-ea"/>
                          <a:cs typeface="Script Ecole 2"/>
                        </a:rPr>
                        <a:t>rei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rgbClr val="000000"/>
                          </a:solidFill>
                          <a:effectLst/>
                          <a:latin typeface="Script Ecole 2"/>
                          <a:ea typeface="+mn-ea"/>
                          <a:cs typeface="Script Ecole 2"/>
                        </a:rPr>
                        <a:t>pè</a:t>
                      </a:r>
                      <a:r>
                        <a:rPr lang="fr-FR" sz="2000" kern="1200" baseline="0" dirty="0" smtClean="0">
                          <a:solidFill>
                            <a:srgbClr val="000000"/>
                          </a:solidFill>
                          <a:effectLst/>
                          <a:latin typeface="Script Ecole 2"/>
                          <a:ea typeface="+mn-ea"/>
                          <a:cs typeface="Script Ecole 2"/>
                        </a:rPr>
                        <a:t>   let   </a:t>
                      </a:r>
                      <a:r>
                        <a:rPr lang="fr-FR" sz="2000" kern="1200" baseline="0" dirty="0" err="1" smtClean="0">
                          <a:solidFill>
                            <a:schemeClr val="tx1"/>
                          </a:solidFill>
                          <a:effectLst/>
                          <a:latin typeface="Script Ecole 2"/>
                          <a:ea typeface="+mn-ea"/>
                          <a:cs typeface="Script Ecole 2"/>
                        </a:rPr>
                        <a:t>jai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tê</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chet</a:t>
                      </a:r>
                      <a:r>
                        <a:rPr lang="fr-FR" sz="2000" kern="1200" baseline="0" dirty="0" smtClean="0">
                          <a:solidFill>
                            <a:schemeClr val="tx1"/>
                          </a:solidFill>
                          <a:effectLst/>
                          <a:latin typeface="Script Ecole 2"/>
                          <a:ea typeface="+mn-ea"/>
                          <a:cs typeface="Script Ecole 2"/>
                        </a:rPr>
                        <a:t>   net    </a:t>
                      </a:r>
                      <a:r>
                        <a:rPr lang="fr-FR" sz="2400" kern="1200" baseline="0" dirty="0" smtClean="0">
                          <a:solidFill>
                            <a:schemeClr val="tx1"/>
                          </a:solidFill>
                          <a:effectLst/>
                          <a:latin typeface="Cursivestandard"/>
                          <a:ea typeface="+mn-ea"/>
                          <a:cs typeface="Cursivestandard"/>
                        </a:rPr>
                        <a:t>²bei  ²quet  </a:t>
                      </a:r>
                      <a:r>
                        <a:rPr lang="fr-FR" sz="2400" kern="1200" baseline="0" dirty="0" err="1" smtClean="0">
                          <a:solidFill>
                            <a:schemeClr val="tx1"/>
                          </a:solidFill>
                          <a:effectLst/>
                          <a:latin typeface="Cursivestandard"/>
                          <a:ea typeface="+mn-ea"/>
                          <a:cs typeface="Cursivestandard"/>
                        </a:rPr>
                        <a:t>vai</a:t>
                      </a:r>
                      <a:r>
                        <a:rPr lang="fr-FR" sz="2400" kern="1200" baseline="0" dirty="0" smtClean="0">
                          <a:solidFill>
                            <a:schemeClr val="tx1"/>
                          </a:solidFill>
                          <a:effectLst/>
                          <a:latin typeface="Cursivestandard"/>
                          <a:ea typeface="+mn-ea"/>
                          <a:cs typeface="Cursivestandard"/>
                        </a:rPr>
                        <a:t>  ²zè</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un jouet</a:t>
                      </a:r>
                      <a:endParaRPr lang="fr-FR" sz="1400" u="none" kern="1200" dirty="0" smtClean="0">
                        <a:solidFill>
                          <a:srgbClr val="008000"/>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le poulet</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le filet</a:t>
                      </a:r>
                      <a:endParaRPr lang="fr-FR" sz="1400" u="none" kern="1200" dirty="0" smtClean="0">
                        <a:solidFill>
                          <a:srgbClr val="008000"/>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carnet</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robinet</a:t>
                      </a:r>
                      <a:endParaRPr lang="fr-FR" sz="1400" u="none" kern="1200" dirty="0" smtClean="0">
                        <a:solidFill>
                          <a:srgbClr val="7F7F7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spcAft>
                          <a:spcPts val="600"/>
                        </a:spcAft>
                      </a:pPr>
                      <a:r>
                        <a:rPr lang="fr-FR" sz="1400" u="none" kern="1200" dirty="0" smtClean="0">
                          <a:solidFill>
                            <a:schemeClr val="tx1"/>
                          </a:solidFill>
                          <a:effectLst/>
                          <a:latin typeface="Script Ecole 2"/>
                          <a:ea typeface="+mn-ea"/>
                          <a:cs typeface="Script Ecole 2"/>
                        </a:rPr>
                        <a:t>le bonnet</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c’est violet</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navet</a:t>
                      </a:r>
                      <a:endParaRPr lang="fr-FR" sz="1400" u="none" kern="1200" baseline="0" dirty="0" smtClean="0">
                        <a:solidFill>
                          <a:schemeClr val="tx1"/>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un objet</a:t>
                      </a:r>
                    </a:p>
                    <a:p>
                      <a:pPr>
                        <a:spcAft>
                          <a:spcPts val="600"/>
                        </a:spcAft>
                      </a:pPr>
                      <a:r>
                        <a:rPr lang="fr-FR" sz="1400" u="none" kern="1200" baseline="0" dirty="0" smtClean="0">
                          <a:solidFill>
                            <a:schemeClr val="tx1"/>
                          </a:solidFill>
                          <a:effectLst/>
                          <a:latin typeface="Script Ecole 2"/>
                          <a:ea typeface="+mn-ea"/>
                          <a:cs typeface="Script Ecole 2"/>
                        </a:rPr>
                        <a:t>un sachet</a:t>
                      </a:r>
                      <a:endParaRPr lang="fr-FR" sz="1400" u="none" kern="1200" baseline="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paquet</a:t>
                      </a:r>
                      <a:endParaRPr lang="fr-FR" sz="1400" u="none" kern="1200" dirty="0" smtClean="0">
                        <a:solidFill>
                          <a:srgbClr val="008000"/>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piquet</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il met</a:t>
                      </a:r>
                    </a:p>
                    <a:p>
                      <a:pPr>
                        <a:spcAft>
                          <a:spcPts val="600"/>
                        </a:spcAft>
                      </a:pPr>
                      <a:r>
                        <a:rPr lang="fr-FR" sz="1400" u="none" kern="1200" dirty="0" smtClean="0">
                          <a:solidFill>
                            <a:schemeClr val="tx1"/>
                          </a:solidFill>
                          <a:effectLst/>
                          <a:latin typeface="Script Ecole 2"/>
                          <a:ea typeface="+mn-ea"/>
                          <a:cs typeface="Script Ecole 2"/>
                        </a:rPr>
                        <a:t>je permets</a:t>
                      </a:r>
                      <a:endParaRPr lang="fr-FR" sz="1400" u="none" kern="1200" baseline="0" dirty="0" smtClean="0">
                        <a:solidFill>
                          <a:schemeClr val="tx1"/>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elle promet</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spcAft>
                          <a:spcPts val="600"/>
                        </a:spcAft>
                      </a:pPr>
                      <a:r>
                        <a:rPr lang="fr-FR" sz="1400" u="none" kern="1200" dirty="0" smtClean="0">
                          <a:solidFill>
                            <a:schemeClr val="tx1"/>
                          </a:solidFill>
                          <a:effectLst/>
                          <a:latin typeface="Script Ecole 2"/>
                          <a:ea typeface="+mn-ea"/>
                          <a:cs typeface="Script Ecole 2"/>
                        </a:rPr>
                        <a:t>c’est complet</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regret</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le secret</a:t>
                      </a:r>
                      <a:endParaRPr lang="fr-FR" sz="1400" u="none" kern="1200" baseline="0" dirty="0" smtClean="0">
                        <a:solidFill>
                          <a:srgbClr val="7F7F7F"/>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un bouquet</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du muguet</a:t>
                      </a:r>
                      <a:endParaRPr lang="fr-FR" sz="1400" u="none" kern="1200" dirty="0" smtClean="0">
                        <a:solidFill>
                          <a:srgbClr val="008000"/>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r>
              <a:tr h="614561">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100" u="sng" kern="1200" dirty="0" smtClean="0">
                          <a:solidFill>
                            <a:schemeClr val="tx1"/>
                          </a:solidFill>
                          <a:effectLst/>
                          <a:latin typeface="Cursivestandard"/>
                          <a:ea typeface="+mn-ea"/>
                          <a:cs typeface="Cursivestandard"/>
                        </a:rPr>
                        <a:t>Je ²li$ ²de$</a:t>
                      </a:r>
                      <a:r>
                        <a:rPr lang="fr-FR" sz="1100" u="sng" kern="1200" baseline="0" dirty="0" smtClean="0">
                          <a:solidFill>
                            <a:schemeClr val="tx1"/>
                          </a:solidFill>
                          <a:effectLst/>
                          <a:latin typeface="Cursivestandard"/>
                          <a:ea typeface="+mn-ea"/>
                          <a:cs typeface="Cursivestandard"/>
                        </a:rPr>
                        <a:t> </a:t>
                      </a:r>
                      <a:r>
                        <a:rPr lang="fr-FR" sz="1100" u="sng" kern="1200" dirty="0" smtClean="0">
                          <a:solidFill>
                            <a:schemeClr val="tx1"/>
                          </a:solidFill>
                          <a:effectLst/>
                          <a:latin typeface="Cursivestandard"/>
                          <a:ea typeface="+mn-ea"/>
                          <a:cs typeface="Cursivestandard"/>
                        </a:rPr>
                        <a:t>²</a:t>
                      </a:r>
                      <a:r>
                        <a:rPr lang="fr-FR" sz="1100" u="sng" kern="1200" baseline="0" dirty="0" smtClean="0">
                          <a:solidFill>
                            <a:schemeClr val="tx1"/>
                          </a:solidFill>
                          <a:effectLst/>
                          <a:latin typeface="Cursivestandard"/>
                          <a:ea typeface="+mn-ea"/>
                          <a:cs typeface="Cursivestandard"/>
                        </a:rPr>
                        <a:t>phrase$</a:t>
                      </a:r>
                      <a:r>
                        <a:rPr lang="fr-FR" sz="11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400" kern="1200" dirty="0" smtClean="0">
                          <a:solidFill>
                            <a:schemeClr val="tx1"/>
                          </a:solidFill>
                          <a:effectLst/>
                          <a:latin typeface="Script Ecole 2"/>
                          <a:ea typeface="+mn-ea"/>
                          <a:cs typeface="Script Ecole 2"/>
                        </a:rPr>
                        <a:t>Voici</a:t>
                      </a:r>
                      <a:r>
                        <a:rPr lang="fr-FR" sz="1400" kern="1200" baseline="0" dirty="0" smtClean="0">
                          <a:solidFill>
                            <a:schemeClr val="tx1"/>
                          </a:solidFill>
                          <a:effectLst/>
                          <a:latin typeface="Script Ecole 2"/>
                          <a:ea typeface="+mn-ea"/>
                          <a:cs typeface="Script Ecole 2"/>
                        </a:rPr>
                        <a:t> le menu : de la laitue, du poulet avec des petits navets violets, et</a:t>
                      </a:r>
                      <a:r>
                        <a:rPr lang="fr-FR" sz="1400" kern="1200" dirty="0" smtClean="0">
                          <a:solidFill>
                            <a:schemeClr val="tx1"/>
                          </a:solidFill>
                          <a:effectLst/>
                          <a:latin typeface="Script Ecole 2"/>
                          <a:ea typeface="+mn-ea"/>
                          <a:cs typeface="Script Ecole 2"/>
                        </a:rPr>
                        <a:t> du sorbet aux fraises. Quel régal ! </a:t>
                      </a:r>
                      <a:endParaRPr lang="fr-FR" sz="1200" u="none" kern="1200" dirty="0" smtClean="0">
                        <a:solidFill>
                          <a:schemeClr val="tx1"/>
                        </a:solidFill>
                        <a:effectLst/>
                        <a:latin typeface="Script Ecole 2"/>
                        <a:ea typeface="+mn-ea"/>
                        <a:cs typeface="Script Ecole 2"/>
                      </a:endParaRPr>
                    </a:p>
                  </a:txBody>
                  <a:tcPr>
                    <a:lnT w="12700" cap="flat" cmpd="sng" algn="ctr">
                      <a:solidFill>
                        <a:prstClr val="black"/>
                      </a:solidFill>
                      <a:prstDash val="solid"/>
                      <a:round/>
                      <a:headEnd type="none" w="med" len="med"/>
                      <a:tailEnd type="none" w="med" len="med"/>
                    </a:lnT>
                  </a:tcPr>
                </a:tc>
                <a:tc hMerge="1">
                  <a:txBody>
                    <a:bodyPr/>
                    <a:lstStyle/>
                    <a:p>
                      <a:pPr>
                        <a:spcAft>
                          <a:spcPts val="600"/>
                        </a:spcAft>
                      </a:pPr>
                      <a:endParaRPr lang="fr-FR" sz="1400" u="none" kern="1200" baseline="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a:spcAft>
                          <a:spcPts val="600"/>
                        </a:spcAft>
                      </a:pP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a:spcAft>
                          <a:spcPts val="600"/>
                        </a:spcAft>
                      </a:pPr>
                      <a:endParaRPr lang="fr-FR" sz="1400" u="none" kern="1200" dirty="0" smtClean="0">
                        <a:solidFill>
                          <a:srgbClr val="008000"/>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bl>
          </a:graphicData>
        </a:graphic>
      </p:graphicFrame>
      <p:sp>
        <p:nvSpPr>
          <p:cNvPr id="34" name="Rectangle 33"/>
          <p:cNvSpPr/>
          <p:nvPr/>
        </p:nvSpPr>
        <p:spPr>
          <a:xfrm>
            <a:off x="93133" y="5795606"/>
            <a:ext cx="1952731" cy="292121"/>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tabLst>
                <a:tab pos="0" algn="l"/>
              </a:tabLst>
            </a:pPr>
            <a:r>
              <a:rPr lang="fr-FR" sz="1400" i="1" dirty="0" smtClean="0">
                <a:solidFill>
                  <a:schemeClr val="bg1">
                    <a:lumMod val="50000"/>
                  </a:schemeClr>
                </a:solidFill>
                <a:cs typeface="Cursivestandard"/>
              </a:rPr>
              <a:t>Rappel  :</a:t>
            </a:r>
            <a:r>
              <a:rPr lang="fr-FR" sz="1400" dirty="0" smtClean="0">
                <a:solidFill>
                  <a:srgbClr val="000000"/>
                </a:solidFill>
                <a:cs typeface="Cursivestandard"/>
              </a:rPr>
              <a:t>	 </a:t>
            </a:r>
            <a:r>
              <a:rPr lang="fr-FR" sz="1400" dirty="0" smtClean="0">
                <a:solidFill>
                  <a:srgbClr val="3366FF"/>
                </a:solidFill>
                <a:cs typeface="Cursivestandard"/>
              </a:rPr>
              <a:t> </a:t>
            </a:r>
            <a:r>
              <a:rPr lang="fr-FR" sz="1400" dirty="0" err="1" smtClean="0">
                <a:solidFill>
                  <a:srgbClr val="FF0000"/>
                </a:solidFill>
                <a:cs typeface="Cursivestandard"/>
              </a:rPr>
              <a:t>è</a:t>
            </a:r>
            <a:r>
              <a:rPr lang="fr-FR" sz="1400" dirty="0" smtClean="0">
                <a:solidFill>
                  <a:srgbClr val="FF0000"/>
                </a:solidFill>
                <a:cs typeface="Cursivestandard"/>
              </a:rPr>
              <a:t>   </a:t>
            </a:r>
            <a:r>
              <a:rPr lang="fr-FR" sz="1400" dirty="0" err="1" smtClean="0">
                <a:solidFill>
                  <a:srgbClr val="FF0000"/>
                </a:solidFill>
                <a:cs typeface="Cursivestandard"/>
              </a:rPr>
              <a:t>ê</a:t>
            </a:r>
            <a:r>
              <a:rPr lang="fr-FR" sz="1400" dirty="0" smtClean="0">
                <a:solidFill>
                  <a:srgbClr val="FF0000"/>
                </a:solidFill>
                <a:cs typeface="Cursivestandard"/>
              </a:rPr>
              <a:t>   </a:t>
            </a:r>
            <a:r>
              <a:rPr lang="fr-FR" sz="1400" dirty="0" smtClean="0">
                <a:solidFill>
                  <a:srgbClr val="008000"/>
                </a:solidFill>
                <a:cs typeface="Cursivestandard"/>
              </a:rPr>
              <a:t>ai  </a:t>
            </a:r>
            <a:r>
              <a:rPr lang="fr-FR" sz="1400" dirty="0" err="1" smtClean="0">
                <a:solidFill>
                  <a:srgbClr val="008000"/>
                </a:solidFill>
                <a:cs typeface="Cursivestandard"/>
              </a:rPr>
              <a:t>ei</a:t>
            </a:r>
            <a:endParaRPr lang="fr-FR" sz="1400" dirty="0">
              <a:solidFill>
                <a:srgbClr val="3366FF"/>
              </a:solidFill>
              <a:latin typeface="Cursivestandard"/>
              <a:cs typeface="Cursivestandard"/>
            </a:endParaRPr>
          </a:p>
        </p:txBody>
      </p:sp>
      <p:pic>
        <p:nvPicPr>
          <p:cNvPr id="35" name="Image 34"/>
          <p:cNvPicPr>
            <a:picLocks noChangeAspect="1"/>
          </p:cNvPicPr>
          <p:nvPr/>
        </p:nvPicPr>
        <p:blipFill rotWithShape="1">
          <a:blip r:embed="rId4">
            <a:extLst>
              <a:ext uri="{BEBA8EAE-BF5A-486C-A8C5-ECC9F3942E4B}">
                <a14:imgProps xmlns:a14="http://schemas.microsoft.com/office/drawing/2010/main">
                  <a14:imgLayer r:embed="rId5">
                    <a14:imgEffect>
                      <a14:backgroundRemoval t="58500" b="92000" l="53000" r="99000">
                        <a14:foregroundMark x1="73500" y1="72500" x2="73500" y2="72500"/>
                      </a14:backgroundRemoval>
                    </a14:imgEffect>
                  </a14:imgLayer>
                </a14:imgProps>
              </a:ext>
            </a:extLst>
          </a:blip>
          <a:srcRect l="52332" t="59635" r="4001" b="9699"/>
          <a:stretch/>
        </p:blipFill>
        <p:spPr>
          <a:xfrm>
            <a:off x="868966" y="5870874"/>
            <a:ext cx="231701" cy="162720"/>
          </a:xfrm>
          <a:prstGeom prst="rect">
            <a:avLst/>
          </a:prstGeom>
        </p:spPr>
      </p:pic>
      <p:pic>
        <p:nvPicPr>
          <p:cNvPr id="37" name="Image 36"/>
          <p:cNvPicPr>
            <a:picLocks noChangeAspect="1"/>
          </p:cNvPicPr>
          <p:nvPr/>
        </p:nvPicPr>
        <p:blipFill rotWithShape="1">
          <a:blip r:embed="rId6">
            <a:extLst>
              <a:ext uri="{BEBA8EAE-BF5A-486C-A8C5-ECC9F3942E4B}">
                <a14:imgProps xmlns:a14="http://schemas.microsoft.com/office/drawing/2010/main">
                  <a14:imgLayer r:embed="rId7">
                    <a14:imgEffect>
                      <a14:sharpenSoften amount="50000"/>
                    </a14:imgEffect>
                    <a14:imgEffect>
                      <a14:saturation sat="33000"/>
                    </a14:imgEffect>
                    <a14:imgEffect>
                      <a14:brightnessContrast bright="20000" contrast="-40000"/>
                    </a14:imgEffect>
                  </a14:imgLayer>
                </a14:imgProps>
              </a:ext>
            </a:extLst>
          </a:blip>
          <a:srcRect l="18182" r="15617" b="13978"/>
          <a:stretch/>
        </p:blipFill>
        <p:spPr>
          <a:xfrm>
            <a:off x="4906213" y="5182014"/>
            <a:ext cx="571282" cy="804622"/>
          </a:xfrm>
          <a:prstGeom prst="rect">
            <a:avLst/>
          </a:prstGeom>
        </p:spPr>
      </p:pic>
    </p:spTree>
    <p:extLst>
      <p:ext uri="{BB962C8B-B14F-4D97-AF65-F5344CB8AC3E}">
        <p14:creationId xmlns:p14="http://schemas.microsoft.com/office/powerpoint/2010/main" val="752160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3133" y="67733"/>
            <a:ext cx="1952731" cy="6138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a:t>
            </a:r>
            <a:r>
              <a:rPr lang="fr-FR" sz="2400" dirty="0" err="1"/>
              <a:t>ɛ</a:t>
            </a:r>
            <a:r>
              <a:rPr lang="fr-FR" sz="2400" dirty="0">
                <a:cs typeface="Cursivestandard"/>
              </a:rPr>
              <a:t>]</a:t>
            </a:r>
          </a:p>
        </p:txBody>
      </p:sp>
      <p:sp>
        <p:nvSpPr>
          <p:cNvPr id="41" name="Rectangle 40"/>
          <p:cNvSpPr/>
          <p:nvPr/>
        </p:nvSpPr>
        <p:spPr>
          <a:xfrm>
            <a:off x="2150505" y="67732"/>
            <a:ext cx="2556000" cy="948293"/>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smtClean="0">
                <a:solidFill>
                  <a:srgbClr val="008000"/>
                </a:solidFill>
                <a:latin typeface="Script Ecole 2"/>
                <a:cs typeface="Script Ecole 2"/>
              </a:rPr>
              <a:t>e</a:t>
            </a:r>
            <a:r>
              <a:rPr lang="fr-FR" sz="4400" b="1" dirty="0">
                <a:solidFill>
                  <a:srgbClr val="008000"/>
                </a:solidFill>
                <a:latin typeface="Script Ecole 2"/>
                <a:cs typeface="Script Ecole 2"/>
              </a:rPr>
              <a:t>t</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 ²et</a:t>
            </a:r>
            <a:endParaRPr lang="fr-FR" sz="4400" b="1" dirty="0">
              <a:solidFill>
                <a:srgbClr val="008000"/>
              </a:solidFill>
            </a:endParaRPr>
          </a:p>
        </p:txBody>
      </p:sp>
      <p:sp>
        <p:nvSpPr>
          <p:cNvPr id="42" name="Rectangle à coins arrondis 41"/>
          <p:cNvSpPr/>
          <p:nvPr/>
        </p:nvSpPr>
        <p:spPr>
          <a:xfrm>
            <a:off x="4758267" y="67733"/>
            <a:ext cx="2040466" cy="948292"/>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t>tabour</a:t>
            </a:r>
            <a:r>
              <a:rPr lang="fr-FR" sz="2400" dirty="0" smtClean="0">
                <a:solidFill>
                  <a:srgbClr val="008000"/>
                </a:solidFill>
              </a:rPr>
              <a:t>e</a:t>
            </a:r>
            <a:r>
              <a:rPr lang="fr-FR" sz="2400" dirty="0">
                <a:solidFill>
                  <a:srgbClr val="008000"/>
                </a:solidFill>
              </a:rPr>
              <a:t>t</a:t>
            </a:r>
            <a:endParaRPr lang="fr-FR" sz="2400" dirty="0" smtClean="0">
              <a:solidFill>
                <a:schemeClr val="tx1"/>
              </a:solidFill>
            </a:endParaRPr>
          </a:p>
          <a:p>
            <a:pPr algn="r"/>
            <a:r>
              <a:rPr lang="fr-FR" sz="2400" dirty="0" smtClean="0">
                <a:solidFill>
                  <a:schemeClr val="tx1"/>
                </a:solidFill>
                <a:latin typeface="Cursivestandard"/>
                <a:cs typeface="Cursivestandard"/>
              </a:rPr>
              <a:t>²tabour</a:t>
            </a:r>
            <a:r>
              <a:rPr lang="fr-FR" sz="2400" dirty="0" smtClean="0">
                <a:solidFill>
                  <a:srgbClr val="008000"/>
                </a:solidFill>
                <a:latin typeface="Cursivestandard"/>
                <a:cs typeface="Cursivestandard"/>
              </a:rPr>
              <a:t>e</a:t>
            </a:r>
            <a:r>
              <a:rPr lang="fr-FR" sz="2400" dirty="0">
                <a:solidFill>
                  <a:srgbClr val="008000"/>
                </a:solidFill>
                <a:latin typeface="Cursivestandard"/>
                <a:cs typeface="Cursivestandard"/>
              </a:rPr>
              <a:t>t</a:t>
            </a:r>
            <a:endParaRPr lang="fr-FR" sz="2400" dirty="0">
              <a:solidFill>
                <a:srgbClr val="000000"/>
              </a:solidFill>
              <a:latin typeface="Cursivestandard"/>
              <a:cs typeface="Cursivestandard"/>
            </a:endParaRPr>
          </a:p>
        </p:txBody>
      </p:sp>
      <p:pic>
        <p:nvPicPr>
          <p:cNvPr id="52" name="Image 51"/>
          <p:cNvPicPr>
            <a:picLocks noChangeAspect="1"/>
          </p:cNvPicPr>
          <p:nvPr/>
        </p:nvPicPr>
        <p:blipFill rotWithShape="1">
          <a:blip r:embed="rId2"/>
          <a:srcRect l="9333" t="8667" r="65333" b="57158"/>
          <a:stretch/>
        </p:blipFill>
        <p:spPr>
          <a:xfrm>
            <a:off x="167639" y="207216"/>
            <a:ext cx="285729" cy="385456"/>
          </a:xfrm>
          <a:prstGeom prst="rect">
            <a:avLst/>
          </a:prstGeom>
        </p:spPr>
      </p:pic>
      <p:pic>
        <p:nvPicPr>
          <p:cNvPr id="53" name="Image 52"/>
          <p:cNvPicPr>
            <a:picLocks noChangeAspect="1"/>
          </p:cNvPicPr>
          <p:nvPr/>
        </p:nvPicPr>
        <p:blipFill rotWithShape="1">
          <a:blip r:embed="rId2"/>
          <a:srcRect l="52332" t="59635" r="4001" b="9699"/>
          <a:stretch/>
        </p:blipFill>
        <p:spPr>
          <a:xfrm>
            <a:off x="2190872" y="452972"/>
            <a:ext cx="325510" cy="228600"/>
          </a:xfrm>
          <a:prstGeom prst="rect">
            <a:avLst/>
          </a:prstGeom>
        </p:spPr>
      </p:pic>
      <p:graphicFrame>
        <p:nvGraphicFramePr>
          <p:cNvPr id="21" name="Tableau 20"/>
          <p:cNvGraphicFramePr>
            <a:graphicFrameLocks noGrp="1"/>
          </p:cNvGraphicFramePr>
          <p:nvPr>
            <p:extLst>
              <p:ext uri="{D42A27DB-BD31-4B8C-83A1-F6EECF244321}">
                <p14:modId xmlns:p14="http://schemas.microsoft.com/office/powerpoint/2010/main" val="2440205276"/>
              </p:ext>
            </p:extLst>
          </p:nvPr>
        </p:nvGraphicFramePr>
        <p:xfrm>
          <a:off x="93133" y="1176872"/>
          <a:ext cx="6705600" cy="3569422"/>
        </p:xfrm>
        <a:graphic>
          <a:graphicData uri="http://schemas.openxmlformats.org/drawingml/2006/table">
            <a:tbl>
              <a:tblPr firstRow="1" bandRow="1">
                <a:tableStyleId>{5940675A-B579-460E-94D1-54222C63F5DA}</a:tableStyleId>
              </a:tblPr>
              <a:tblGrid>
                <a:gridCol w="1676400"/>
                <a:gridCol w="1676400"/>
                <a:gridCol w="1676400"/>
                <a:gridCol w="1676400"/>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²révise ²le ²son</a:t>
                      </a:r>
                      <a:r>
                        <a:rPr lang="fr-FR" sz="1400" u="sng" kern="1200" baseline="0" dirty="0" smtClean="0">
                          <a:solidFill>
                            <a:schemeClr val="tx1"/>
                          </a:solidFill>
                          <a:effectLst/>
                          <a:latin typeface="Cursivestandard"/>
                          <a:ea typeface="+mn-ea"/>
                          <a:cs typeface="Cursivestandard"/>
                        </a:rPr>
                        <a:t> [</a:t>
                      </a:r>
                      <a:r>
                        <a:rPr lang="fr-FR" sz="1400" u="sng" kern="1200" baseline="0" dirty="0" err="1" smtClean="0">
                          <a:solidFill>
                            <a:schemeClr val="tx1"/>
                          </a:solidFill>
                          <a:effectLst/>
                          <a:latin typeface="Cursivestandard"/>
                          <a:ea typeface="+mn-ea"/>
                          <a:cs typeface="Cursivestandard"/>
                        </a:rPr>
                        <a:t>Ɛ</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dan$</a:t>
                      </a:r>
                      <a:r>
                        <a:rPr lang="fr-FR" sz="1400" u="sng" kern="1200" dirty="0" smtClean="0">
                          <a:solidFill>
                            <a:schemeClr val="tx1"/>
                          </a:solidFill>
                          <a:effectLst/>
                          <a:latin typeface="Cursivestandard"/>
                          <a:ea typeface="+mn-ea"/>
                          <a:cs typeface="Cursivestandard"/>
                        </a:rPr>
                        <a:t>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2000" kern="1200" baseline="0" dirty="0" err="1" smtClean="0">
                          <a:solidFill>
                            <a:schemeClr val="tx1"/>
                          </a:solidFill>
                          <a:effectLst/>
                          <a:latin typeface="Script Ecole 2"/>
                          <a:ea typeface="+mn-ea"/>
                          <a:cs typeface="Script Ecole 2"/>
                        </a:rPr>
                        <a:t>rei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rgbClr val="000000"/>
                          </a:solidFill>
                          <a:effectLst/>
                          <a:latin typeface="Script Ecole 2"/>
                          <a:ea typeface="+mn-ea"/>
                          <a:cs typeface="Script Ecole 2"/>
                        </a:rPr>
                        <a:t>pè</a:t>
                      </a:r>
                      <a:r>
                        <a:rPr lang="fr-FR" sz="2000" kern="1200" baseline="0" dirty="0" smtClean="0">
                          <a:solidFill>
                            <a:srgbClr val="000000"/>
                          </a:solidFill>
                          <a:effectLst/>
                          <a:latin typeface="Script Ecole 2"/>
                          <a:ea typeface="+mn-ea"/>
                          <a:cs typeface="Script Ecole 2"/>
                        </a:rPr>
                        <a:t>    let   </a:t>
                      </a:r>
                      <a:r>
                        <a:rPr lang="fr-FR" sz="2000" kern="1200" baseline="0" dirty="0" err="1" smtClean="0">
                          <a:solidFill>
                            <a:schemeClr val="tx1"/>
                          </a:solidFill>
                          <a:effectLst/>
                          <a:latin typeface="Script Ecole 2"/>
                          <a:ea typeface="+mn-ea"/>
                          <a:cs typeface="Script Ecole 2"/>
                        </a:rPr>
                        <a:t>jai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tê</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chet</a:t>
                      </a:r>
                      <a:r>
                        <a:rPr lang="fr-FR" sz="2000" kern="1200" baseline="0" dirty="0" smtClean="0">
                          <a:solidFill>
                            <a:schemeClr val="tx1"/>
                          </a:solidFill>
                          <a:effectLst/>
                          <a:latin typeface="Script Ecole 2"/>
                          <a:ea typeface="+mn-ea"/>
                          <a:cs typeface="Script Ecole 2"/>
                        </a:rPr>
                        <a:t>   net   </a:t>
                      </a:r>
                      <a:r>
                        <a:rPr lang="fr-FR" sz="2000" kern="1200" baseline="0" dirty="0" err="1" smtClean="0">
                          <a:solidFill>
                            <a:schemeClr val="tx1"/>
                          </a:solidFill>
                          <a:effectLst/>
                          <a:latin typeface="Script Ecole 2"/>
                          <a:ea typeface="+mn-ea"/>
                          <a:cs typeface="Script Ecole 2"/>
                        </a:rPr>
                        <a:t>sè</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dai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fei</a:t>
                      </a:r>
                      <a:r>
                        <a:rPr lang="fr-FR" sz="2000" kern="1200" baseline="0" dirty="0" smtClean="0">
                          <a:solidFill>
                            <a:schemeClr val="tx1"/>
                          </a:solidFill>
                          <a:effectLst/>
                          <a:latin typeface="Script Ecole 2"/>
                          <a:ea typeface="+mn-ea"/>
                          <a:cs typeface="Script Ecole 2"/>
                        </a:rPr>
                        <a:t>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2000" kern="1200" baseline="0" dirty="0" smtClean="0">
                          <a:solidFill>
                            <a:schemeClr val="tx1"/>
                          </a:solidFill>
                          <a:effectLst/>
                          <a:latin typeface="Script Ecole 2"/>
                          <a:ea typeface="+mn-ea"/>
                          <a:cs typeface="Script Ecole 2"/>
                        </a:rPr>
                        <a:t> </a:t>
                      </a:r>
                      <a:r>
                        <a:rPr lang="fr-FR" sz="2400" kern="1200" baseline="0" dirty="0" smtClean="0">
                          <a:solidFill>
                            <a:schemeClr val="tx1"/>
                          </a:solidFill>
                          <a:effectLst/>
                          <a:latin typeface="Cursivestandard"/>
                          <a:ea typeface="+mn-ea"/>
                          <a:cs typeface="Cursivestandard"/>
                        </a:rPr>
                        <a:t>²bei  ²fai  ²gè  ²kê  ²lei  ²quet  </a:t>
                      </a:r>
                      <a:r>
                        <a:rPr lang="fr-FR" sz="2400" kern="1200" baseline="0" dirty="0" err="1" smtClean="0">
                          <a:solidFill>
                            <a:schemeClr val="tx1"/>
                          </a:solidFill>
                          <a:effectLst/>
                          <a:latin typeface="Cursivestandard"/>
                          <a:ea typeface="+mn-ea"/>
                          <a:cs typeface="Cursivestandard"/>
                        </a:rPr>
                        <a:t>vai</a:t>
                      </a:r>
                      <a:r>
                        <a:rPr lang="fr-FR" sz="2400" kern="1200" baseline="0" dirty="0" smtClean="0">
                          <a:solidFill>
                            <a:schemeClr val="tx1"/>
                          </a:solidFill>
                          <a:effectLst/>
                          <a:latin typeface="Cursivestandard"/>
                          <a:ea typeface="+mn-ea"/>
                          <a:cs typeface="Cursivestandard"/>
                        </a:rPr>
                        <a:t>  ²zè</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un jou</a:t>
                      </a:r>
                      <a:r>
                        <a:rPr lang="fr-FR" sz="1400" u="none" kern="1200" dirty="0" smtClean="0">
                          <a:solidFill>
                            <a:srgbClr val="008000"/>
                          </a:solidFill>
                          <a:effectLst/>
                          <a:latin typeface="Script Ecole 2"/>
                          <a:ea typeface="+mn-ea"/>
                          <a:cs typeface="Script Ecole 2"/>
                        </a:rPr>
                        <a:t>et</a:t>
                      </a:r>
                    </a:p>
                    <a:p>
                      <a:pPr>
                        <a:spcAft>
                          <a:spcPts val="600"/>
                        </a:spcAft>
                      </a:pPr>
                      <a:r>
                        <a:rPr lang="fr-FR" sz="1400" u="none" kern="1200" dirty="0" smtClean="0">
                          <a:solidFill>
                            <a:schemeClr val="tx1"/>
                          </a:solidFill>
                          <a:effectLst/>
                          <a:latin typeface="Script Ecole 2"/>
                          <a:ea typeface="+mn-ea"/>
                          <a:cs typeface="Script Ecole 2"/>
                        </a:rPr>
                        <a:t>le p</a:t>
                      </a:r>
                      <a:r>
                        <a:rPr lang="fr-FR" sz="1400" u="none" kern="1200" dirty="0" smtClean="0">
                          <a:solidFill>
                            <a:srgbClr val="008000"/>
                          </a:solidFill>
                          <a:effectLst/>
                          <a:latin typeface="Script Ecole 2"/>
                          <a:ea typeface="+mn-ea"/>
                          <a:cs typeface="Script Ecole 2"/>
                        </a:rPr>
                        <a:t>ou</a:t>
                      </a:r>
                      <a:r>
                        <a:rPr lang="fr-FR" sz="1400" u="none" kern="1200" dirty="0" smtClean="0">
                          <a:solidFill>
                            <a:schemeClr val="tx1"/>
                          </a:solidFill>
                          <a:effectLst/>
                          <a:latin typeface="Script Ecole 2"/>
                          <a:ea typeface="+mn-ea"/>
                          <a:cs typeface="Script Ecole 2"/>
                        </a:rPr>
                        <a:t>l</a:t>
                      </a:r>
                      <a:r>
                        <a:rPr lang="fr-FR" sz="1400" u="none" kern="1200" dirty="0" smtClean="0">
                          <a:solidFill>
                            <a:srgbClr val="008000"/>
                          </a:solidFill>
                          <a:effectLst/>
                          <a:latin typeface="Script Ecole 2"/>
                          <a:ea typeface="+mn-ea"/>
                          <a:cs typeface="Script Ecole 2"/>
                        </a:rPr>
                        <a:t>et</a:t>
                      </a:r>
                    </a:p>
                    <a:p>
                      <a:pPr>
                        <a:spcAft>
                          <a:spcPts val="600"/>
                        </a:spcAft>
                      </a:pPr>
                      <a:r>
                        <a:rPr lang="fr-FR" sz="1400" u="none" kern="1200" dirty="0" smtClean="0">
                          <a:solidFill>
                            <a:schemeClr val="tx1"/>
                          </a:solidFill>
                          <a:effectLst/>
                          <a:latin typeface="Script Ecole 2"/>
                          <a:ea typeface="+mn-ea"/>
                          <a:cs typeface="Script Ecole 2"/>
                        </a:rPr>
                        <a:t>le fil</a:t>
                      </a:r>
                      <a:r>
                        <a:rPr lang="fr-FR" sz="1400" u="none" kern="1200" dirty="0" smtClean="0">
                          <a:solidFill>
                            <a:srgbClr val="008000"/>
                          </a:solidFill>
                          <a:effectLst/>
                          <a:latin typeface="Script Ecole 2"/>
                          <a:ea typeface="+mn-ea"/>
                          <a:cs typeface="Script Ecole 2"/>
                        </a:rPr>
                        <a:t>et</a:t>
                      </a:r>
                    </a:p>
                    <a:p>
                      <a:pPr>
                        <a:spcAft>
                          <a:spcPts val="600"/>
                        </a:spcAft>
                      </a:pPr>
                      <a:r>
                        <a:rPr lang="fr-FR" sz="1400" u="none" kern="1200" dirty="0" smtClean="0">
                          <a:solidFill>
                            <a:schemeClr val="tx1"/>
                          </a:solidFill>
                          <a:effectLst/>
                          <a:latin typeface="Script Ecole 2"/>
                          <a:ea typeface="+mn-ea"/>
                          <a:cs typeface="Script Ecole 2"/>
                        </a:rPr>
                        <a:t>un carn</a:t>
                      </a:r>
                      <a:r>
                        <a:rPr lang="fr-FR" sz="1400" u="none" kern="1200" dirty="0" smtClean="0">
                          <a:solidFill>
                            <a:srgbClr val="008000"/>
                          </a:solidFill>
                          <a:effectLst/>
                          <a:latin typeface="Script Ecole 2"/>
                          <a:ea typeface="+mn-ea"/>
                          <a:cs typeface="Script Ecole 2"/>
                        </a:rPr>
                        <a:t>et</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robin</a:t>
                      </a:r>
                      <a:r>
                        <a:rPr lang="fr-FR" sz="1400" u="none" kern="1200" dirty="0" smtClean="0">
                          <a:solidFill>
                            <a:srgbClr val="008000"/>
                          </a:solidFill>
                          <a:effectLst/>
                          <a:latin typeface="Script Ecole 2"/>
                          <a:ea typeface="+mn-ea"/>
                          <a:cs typeface="Script Ecole 2"/>
                        </a:rPr>
                        <a:t>et</a:t>
                      </a: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le bonn</a:t>
                      </a:r>
                      <a:r>
                        <a:rPr lang="fr-FR" sz="1400" u="none" kern="1200" dirty="0" smtClean="0">
                          <a:solidFill>
                            <a:srgbClr val="008000"/>
                          </a:solidFill>
                          <a:effectLst/>
                          <a:latin typeface="Script Ecole 2"/>
                          <a:ea typeface="+mn-ea"/>
                          <a:cs typeface="Script Ecole 2"/>
                        </a:rPr>
                        <a:t>et</a:t>
                      </a:r>
                      <a:endParaRPr lang="fr-FR" sz="1400" u="none" kern="1200" dirty="0" smtClean="0">
                        <a:solidFill>
                          <a:srgbClr val="7F7F7F"/>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c’est viol</a:t>
                      </a:r>
                      <a:r>
                        <a:rPr lang="fr-FR" sz="1400" u="none" kern="1200" dirty="0" smtClean="0">
                          <a:solidFill>
                            <a:srgbClr val="008000"/>
                          </a:solidFill>
                          <a:effectLst/>
                          <a:latin typeface="Script Ecole 2"/>
                          <a:ea typeface="+mn-ea"/>
                          <a:cs typeface="Script Ecole 2"/>
                        </a:rPr>
                        <a:t>et</a:t>
                      </a:r>
                      <a:endParaRPr lang="fr-FR" sz="1400" u="none" kern="1200" dirty="0" smtClean="0">
                        <a:solidFill>
                          <a:srgbClr val="7F7F7F"/>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nav</a:t>
                      </a:r>
                      <a:r>
                        <a:rPr lang="fr-FR" sz="1400" u="none" kern="1200" dirty="0" smtClean="0">
                          <a:solidFill>
                            <a:srgbClr val="008000"/>
                          </a:solidFill>
                          <a:effectLst/>
                          <a:latin typeface="Script Ecole 2"/>
                          <a:ea typeface="+mn-ea"/>
                          <a:cs typeface="Script Ecole 2"/>
                        </a:rPr>
                        <a:t>et</a:t>
                      </a:r>
                      <a:endParaRPr lang="fr-FR" sz="1400" u="none" kern="1200" baseline="0" dirty="0" smtClean="0">
                        <a:solidFill>
                          <a:schemeClr val="tx1"/>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baseline="0" dirty="0" smtClean="0">
                          <a:solidFill>
                            <a:schemeClr val="tx1"/>
                          </a:solidFill>
                          <a:effectLst/>
                          <a:latin typeface="Script Ecole 2"/>
                          <a:ea typeface="+mn-ea"/>
                          <a:cs typeface="Script Ecole 2"/>
                        </a:rPr>
                        <a:t>un obj</a:t>
                      </a:r>
                      <a:r>
                        <a:rPr lang="fr-FR" sz="1400" u="none" kern="1200" dirty="0" smtClean="0">
                          <a:solidFill>
                            <a:srgbClr val="008000"/>
                          </a:solidFill>
                          <a:effectLst/>
                          <a:latin typeface="Script Ecole 2"/>
                          <a:ea typeface="+mn-ea"/>
                          <a:cs typeface="Script Ecole 2"/>
                        </a:rPr>
                        <a:t>et</a:t>
                      </a:r>
                      <a:endParaRPr lang="fr-FR" sz="1400" u="none" kern="1200" baseline="0" dirty="0" smtClean="0">
                        <a:solidFill>
                          <a:schemeClr val="tx1"/>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baseline="0" dirty="0" smtClean="0">
                          <a:solidFill>
                            <a:schemeClr val="tx1"/>
                          </a:solidFill>
                          <a:effectLst/>
                          <a:latin typeface="Script Ecole 2"/>
                          <a:ea typeface="+mn-ea"/>
                          <a:cs typeface="Script Ecole 2"/>
                        </a:rPr>
                        <a:t>un sach</a:t>
                      </a:r>
                      <a:r>
                        <a:rPr lang="fr-FR" sz="1400" u="none" kern="1200" dirty="0" smtClean="0">
                          <a:solidFill>
                            <a:srgbClr val="008000"/>
                          </a:solidFill>
                          <a:effectLst/>
                          <a:latin typeface="Script Ecole 2"/>
                          <a:ea typeface="+mn-ea"/>
                          <a:cs typeface="Script Ecole 2"/>
                        </a:rPr>
                        <a:t>et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paqu</a:t>
                      </a:r>
                      <a:r>
                        <a:rPr lang="fr-FR" sz="1400" u="none" kern="1200" dirty="0" smtClean="0">
                          <a:solidFill>
                            <a:srgbClr val="008000"/>
                          </a:solidFill>
                          <a:effectLst/>
                          <a:latin typeface="Script Ecole 2"/>
                          <a:ea typeface="+mn-ea"/>
                          <a:cs typeface="Script Ecole 2"/>
                        </a:rPr>
                        <a:t>et</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piqu</a:t>
                      </a:r>
                      <a:r>
                        <a:rPr lang="fr-FR" sz="1400" u="none" kern="1200" dirty="0" smtClean="0">
                          <a:solidFill>
                            <a:srgbClr val="008000"/>
                          </a:solidFill>
                          <a:effectLst/>
                          <a:latin typeface="Script Ecole 2"/>
                          <a:ea typeface="+mn-ea"/>
                          <a:cs typeface="Script Ecole 2"/>
                        </a:rPr>
                        <a:t>et</a:t>
                      </a:r>
                      <a:endParaRPr lang="fr-FR" sz="1400" u="none" kern="1200" dirty="0" smtClean="0">
                        <a:solidFill>
                          <a:srgbClr val="7F7F7F"/>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il m</a:t>
                      </a:r>
                      <a:r>
                        <a:rPr lang="fr-FR" sz="1400" u="none" kern="1200" dirty="0" smtClean="0">
                          <a:solidFill>
                            <a:srgbClr val="008000"/>
                          </a:solidFill>
                          <a:effectLst/>
                          <a:latin typeface="Script Ecole 2"/>
                          <a:ea typeface="+mn-ea"/>
                          <a:cs typeface="Script Ecole 2"/>
                        </a:rPr>
                        <a:t>et</a:t>
                      </a:r>
                      <a:endParaRPr lang="fr-FR" sz="1400" u="none" kern="1200" dirty="0" smtClean="0">
                        <a:solidFill>
                          <a:schemeClr val="tx1"/>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je perm</a:t>
                      </a:r>
                      <a:r>
                        <a:rPr lang="fr-FR" sz="1400" u="none" kern="1200" dirty="0" smtClean="0">
                          <a:solidFill>
                            <a:srgbClr val="008000"/>
                          </a:solidFill>
                          <a:effectLst/>
                          <a:latin typeface="Script Ecole 2"/>
                          <a:ea typeface="+mn-ea"/>
                          <a:cs typeface="Script Ecole 2"/>
                        </a:rPr>
                        <a:t>et</a:t>
                      </a:r>
                      <a:r>
                        <a:rPr lang="fr-FR" sz="1400" u="none" kern="1200" dirty="0" smtClean="0">
                          <a:solidFill>
                            <a:schemeClr val="bg1">
                              <a:lumMod val="50000"/>
                            </a:schemeClr>
                          </a:solidFill>
                          <a:effectLst/>
                          <a:latin typeface="Script Ecole 2"/>
                          <a:ea typeface="+mn-ea"/>
                          <a:cs typeface="Script Ecole 2"/>
                        </a:rPr>
                        <a:t>s</a:t>
                      </a:r>
                      <a:endParaRPr lang="fr-FR" sz="1400" u="none" kern="1200" baseline="0" dirty="0" smtClean="0">
                        <a:solidFill>
                          <a:schemeClr val="bg1">
                            <a:lumMod val="50000"/>
                          </a:schemeClr>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baseline="0" dirty="0" smtClean="0">
                          <a:solidFill>
                            <a:schemeClr val="tx1"/>
                          </a:solidFill>
                          <a:effectLst/>
                          <a:latin typeface="Script Ecole 2"/>
                          <a:ea typeface="+mn-ea"/>
                          <a:cs typeface="Script Ecole 2"/>
                        </a:rPr>
                        <a:t>elle prom</a:t>
                      </a:r>
                      <a:r>
                        <a:rPr lang="fr-FR" sz="1400" u="none" kern="1200" dirty="0" smtClean="0">
                          <a:solidFill>
                            <a:srgbClr val="008000"/>
                          </a:solidFill>
                          <a:effectLst/>
                          <a:latin typeface="Script Ecole 2"/>
                          <a:ea typeface="+mn-ea"/>
                          <a:cs typeface="Script Ecole 2"/>
                        </a:rPr>
                        <a:t>et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c’est c</a:t>
                      </a:r>
                      <a:r>
                        <a:rPr lang="fr-FR" sz="1400" u="none" kern="1200" dirty="0" smtClean="0">
                          <a:solidFill>
                            <a:srgbClr val="008000"/>
                          </a:solidFill>
                          <a:effectLst/>
                          <a:latin typeface="Script Ecole 2"/>
                          <a:ea typeface="+mn-ea"/>
                          <a:cs typeface="Script Ecole 2"/>
                        </a:rPr>
                        <a:t>om</a:t>
                      </a:r>
                      <a:r>
                        <a:rPr lang="fr-FR" sz="1400" u="none" kern="1200" dirty="0" smtClean="0">
                          <a:solidFill>
                            <a:schemeClr val="tx1"/>
                          </a:solidFill>
                          <a:effectLst/>
                          <a:latin typeface="Script Ecole 2"/>
                          <a:ea typeface="+mn-ea"/>
                          <a:cs typeface="Script Ecole 2"/>
                        </a:rPr>
                        <a:t>pl</a:t>
                      </a:r>
                      <a:r>
                        <a:rPr lang="fr-FR" sz="1400" u="none" kern="1200" dirty="0" smtClean="0">
                          <a:solidFill>
                            <a:srgbClr val="008000"/>
                          </a:solidFill>
                          <a:effectLst/>
                          <a:latin typeface="Script Ecole 2"/>
                          <a:ea typeface="+mn-ea"/>
                          <a:cs typeface="Script Ecole 2"/>
                        </a:rPr>
                        <a:t>et</a:t>
                      </a:r>
                      <a:endParaRPr lang="fr-FR" sz="1400" u="none" kern="1200" dirty="0" smtClean="0">
                        <a:solidFill>
                          <a:srgbClr val="7F7F7F"/>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regr</a:t>
                      </a:r>
                      <a:r>
                        <a:rPr lang="fr-FR" sz="1400" u="none" kern="1200" dirty="0" smtClean="0">
                          <a:solidFill>
                            <a:srgbClr val="008000"/>
                          </a:solidFill>
                          <a:effectLst/>
                          <a:latin typeface="Script Ecole 2"/>
                          <a:ea typeface="+mn-ea"/>
                          <a:cs typeface="Script Ecole 2"/>
                        </a:rPr>
                        <a:t>et</a:t>
                      </a:r>
                      <a:endParaRPr lang="fr-FR" sz="1400" u="none" kern="1200" dirty="0" smtClean="0">
                        <a:solidFill>
                          <a:srgbClr val="7F7F7F"/>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le secr</a:t>
                      </a:r>
                      <a:r>
                        <a:rPr lang="fr-FR" sz="1400" u="none" kern="1200" dirty="0" smtClean="0">
                          <a:solidFill>
                            <a:srgbClr val="008000"/>
                          </a:solidFill>
                          <a:effectLst/>
                          <a:latin typeface="Script Ecole 2"/>
                          <a:ea typeface="+mn-ea"/>
                          <a:cs typeface="Script Ecole 2"/>
                        </a:rPr>
                        <a:t>et</a:t>
                      </a:r>
                      <a:endParaRPr lang="fr-FR" sz="1400" u="none" kern="1200" baseline="0" dirty="0" smtClean="0">
                        <a:solidFill>
                          <a:srgbClr val="7F7F7F"/>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baseline="0" dirty="0" smtClean="0">
                          <a:solidFill>
                            <a:schemeClr val="tx1"/>
                          </a:solidFill>
                          <a:effectLst/>
                          <a:latin typeface="Script Ecole 2"/>
                          <a:ea typeface="+mn-ea"/>
                          <a:cs typeface="Script Ecole 2"/>
                        </a:rPr>
                        <a:t>un b</a:t>
                      </a:r>
                      <a:r>
                        <a:rPr lang="fr-FR" sz="1400" u="none" kern="1200" baseline="0" dirty="0" smtClean="0">
                          <a:solidFill>
                            <a:srgbClr val="008000"/>
                          </a:solidFill>
                          <a:effectLst/>
                          <a:latin typeface="Script Ecole 2"/>
                          <a:ea typeface="+mn-ea"/>
                          <a:cs typeface="Script Ecole 2"/>
                        </a:rPr>
                        <a:t>ou</a:t>
                      </a:r>
                      <a:r>
                        <a:rPr lang="fr-FR" sz="1400" u="none" kern="1200" baseline="0" dirty="0" smtClean="0">
                          <a:solidFill>
                            <a:schemeClr val="tx1"/>
                          </a:solidFill>
                          <a:effectLst/>
                          <a:latin typeface="Script Ecole 2"/>
                          <a:ea typeface="+mn-ea"/>
                          <a:cs typeface="Script Ecole 2"/>
                        </a:rPr>
                        <a:t>qu</a:t>
                      </a:r>
                      <a:r>
                        <a:rPr lang="fr-FR" sz="1400" u="none" kern="1200" dirty="0" smtClean="0">
                          <a:solidFill>
                            <a:srgbClr val="008000"/>
                          </a:solidFill>
                          <a:effectLst/>
                          <a:latin typeface="Script Ecole 2"/>
                          <a:ea typeface="+mn-ea"/>
                          <a:cs typeface="Script Ecole 2"/>
                        </a:rPr>
                        <a:t>et</a:t>
                      </a:r>
                      <a:endParaRPr lang="fr-FR" sz="1400" u="none" kern="1200" dirty="0" smtClean="0">
                        <a:solidFill>
                          <a:srgbClr val="7F7F7F"/>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du mugu</a:t>
                      </a:r>
                      <a:r>
                        <a:rPr lang="fr-FR" sz="1400" u="none" kern="1200" dirty="0" smtClean="0">
                          <a:solidFill>
                            <a:srgbClr val="008000"/>
                          </a:solidFill>
                          <a:effectLst/>
                          <a:latin typeface="Script Ecole 2"/>
                          <a:ea typeface="+mn-ea"/>
                          <a:cs typeface="Script Ecole 2"/>
                        </a:rPr>
                        <a:t>et</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r>
              <a:tr h="614561">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100" u="sng" kern="1200" dirty="0" smtClean="0">
                          <a:solidFill>
                            <a:schemeClr val="tx1"/>
                          </a:solidFill>
                          <a:effectLst/>
                          <a:latin typeface="Cursivestandard"/>
                          <a:ea typeface="+mn-ea"/>
                          <a:cs typeface="Cursivestandard"/>
                        </a:rPr>
                        <a:t>Je ²li$ ²de$</a:t>
                      </a:r>
                      <a:r>
                        <a:rPr lang="fr-FR" sz="1100" u="sng" kern="1200" baseline="0" dirty="0" smtClean="0">
                          <a:solidFill>
                            <a:schemeClr val="tx1"/>
                          </a:solidFill>
                          <a:effectLst/>
                          <a:latin typeface="Cursivestandard"/>
                          <a:ea typeface="+mn-ea"/>
                          <a:cs typeface="Cursivestandard"/>
                        </a:rPr>
                        <a:t> </a:t>
                      </a:r>
                      <a:r>
                        <a:rPr lang="fr-FR" sz="1100" u="sng" kern="1200" dirty="0" smtClean="0">
                          <a:solidFill>
                            <a:schemeClr val="tx1"/>
                          </a:solidFill>
                          <a:effectLst/>
                          <a:latin typeface="Cursivestandard"/>
                          <a:ea typeface="+mn-ea"/>
                          <a:cs typeface="Cursivestandard"/>
                        </a:rPr>
                        <a:t>²</a:t>
                      </a:r>
                      <a:r>
                        <a:rPr lang="fr-FR" sz="1100" u="sng" kern="1200" baseline="0" dirty="0" smtClean="0">
                          <a:solidFill>
                            <a:schemeClr val="tx1"/>
                          </a:solidFill>
                          <a:effectLst/>
                          <a:latin typeface="Cursivestandard"/>
                          <a:ea typeface="+mn-ea"/>
                          <a:cs typeface="Cursivestandard"/>
                        </a:rPr>
                        <a:t>phrase$</a:t>
                      </a:r>
                      <a:r>
                        <a:rPr lang="fr-FR" sz="11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400" kern="1200" dirty="0" smtClean="0">
                          <a:solidFill>
                            <a:schemeClr val="tx1"/>
                          </a:solidFill>
                          <a:effectLst/>
                          <a:latin typeface="Script Ecole 2"/>
                          <a:ea typeface="+mn-ea"/>
                          <a:cs typeface="Script Ecole 2"/>
                        </a:rPr>
                        <a:t>V</a:t>
                      </a:r>
                      <a:r>
                        <a:rPr lang="fr-FR" sz="1400" kern="1200" dirty="0" smtClean="0">
                          <a:solidFill>
                            <a:srgbClr val="008000"/>
                          </a:solidFill>
                          <a:effectLst/>
                          <a:latin typeface="Script Ecole 2"/>
                          <a:ea typeface="+mn-ea"/>
                          <a:cs typeface="Script Ecole 2"/>
                        </a:rPr>
                        <a:t>oi</a:t>
                      </a:r>
                      <a:r>
                        <a:rPr lang="fr-FR" sz="1400" kern="1200" dirty="0" smtClean="0">
                          <a:solidFill>
                            <a:schemeClr val="tx1"/>
                          </a:solidFill>
                          <a:effectLst/>
                          <a:latin typeface="Script Ecole 2"/>
                          <a:ea typeface="+mn-ea"/>
                          <a:cs typeface="Script Ecole 2"/>
                        </a:rPr>
                        <a:t>ci</a:t>
                      </a:r>
                      <a:r>
                        <a:rPr lang="fr-FR" sz="1400" kern="1200" baseline="0" dirty="0" smtClean="0">
                          <a:solidFill>
                            <a:schemeClr val="tx1"/>
                          </a:solidFill>
                          <a:effectLst/>
                          <a:latin typeface="Script Ecole 2"/>
                          <a:ea typeface="+mn-ea"/>
                          <a:cs typeface="Script Ecole 2"/>
                        </a:rPr>
                        <a:t> le menu : de la l</a:t>
                      </a:r>
                      <a:r>
                        <a:rPr lang="fr-FR" sz="1400" kern="1200" baseline="0" dirty="0" smtClean="0">
                          <a:solidFill>
                            <a:srgbClr val="008000"/>
                          </a:solidFill>
                          <a:effectLst/>
                          <a:latin typeface="Script Ecole 2"/>
                          <a:ea typeface="+mn-ea"/>
                          <a:cs typeface="Script Ecole 2"/>
                        </a:rPr>
                        <a:t>ai</a:t>
                      </a:r>
                      <a:r>
                        <a:rPr lang="fr-FR" sz="1400" kern="1200" baseline="0" dirty="0" smtClean="0">
                          <a:solidFill>
                            <a:schemeClr val="tx1"/>
                          </a:solidFill>
                          <a:effectLst/>
                          <a:latin typeface="Script Ecole 2"/>
                          <a:ea typeface="+mn-ea"/>
                          <a:cs typeface="Script Ecole 2"/>
                        </a:rPr>
                        <a:t>tu</a:t>
                      </a:r>
                      <a:r>
                        <a:rPr lang="fr-FR" sz="1400" kern="1200" baseline="0" dirty="0" smtClean="0">
                          <a:solidFill>
                            <a:schemeClr val="bg1">
                              <a:lumMod val="50000"/>
                            </a:schemeClr>
                          </a:solidFill>
                          <a:effectLst/>
                          <a:latin typeface="Script Ecole 2"/>
                          <a:ea typeface="+mn-ea"/>
                          <a:cs typeface="Script Ecole 2"/>
                        </a:rPr>
                        <a:t>e</a:t>
                      </a:r>
                      <a:r>
                        <a:rPr lang="fr-FR" sz="1400" kern="1200" baseline="0" dirty="0" smtClean="0">
                          <a:solidFill>
                            <a:schemeClr val="tx1"/>
                          </a:solidFill>
                          <a:effectLst/>
                          <a:latin typeface="Script Ecole 2"/>
                          <a:ea typeface="+mn-ea"/>
                          <a:cs typeface="Script Ecole 2"/>
                        </a:rPr>
                        <a:t>, du p</a:t>
                      </a:r>
                      <a:r>
                        <a:rPr lang="fr-FR" sz="1400" kern="1200" baseline="0" dirty="0" smtClean="0">
                          <a:solidFill>
                            <a:srgbClr val="008000"/>
                          </a:solidFill>
                          <a:effectLst/>
                          <a:latin typeface="Script Ecole 2"/>
                          <a:ea typeface="+mn-ea"/>
                          <a:cs typeface="Script Ecole 2"/>
                        </a:rPr>
                        <a:t>ou</a:t>
                      </a:r>
                      <a:r>
                        <a:rPr lang="fr-FR" sz="1400" kern="1200" baseline="0" dirty="0" smtClean="0">
                          <a:solidFill>
                            <a:schemeClr val="tx1"/>
                          </a:solidFill>
                          <a:effectLst/>
                          <a:latin typeface="Script Ecole 2"/>
                          <a:ea typeface="+mn-ea"/>
                          <a:cs typeface="Script Ecole 2"/>
                        </a:rPr>
                        <a:t>l</a:t>
                      </a:r>
                      <a:r>
                        <a:rPr lang="fr-FR" sz="1400" kern="1200" baseline="0" dirty="0" smtClean="0">
                          <a:solidFill>
                            <a:srgbClr val="008000"/>
                          </a:solidFill>
                          <a:effectLst/>
                          <a:latin typeface="Script Ecole 2"/>
                          <a:ea typeface="+mn-ea"/>
                          <a:cs typeface="Script Ecole 2"/>
                        </a:rPr>
                        <a:t>et</a:t>
                      </a:r>
                      <a:r>
                        <a:rPr lang="fr-FR" sz="1400" kern="1200" baseline="0" dirty="0" smtClean="0">
                          <a:solidFill>
                            <a:schemeClr val="tx1"/>
                          </a:solidFill>
                          <a:effectLst/>
                          <a:latin typeface="Script Ecole 2"/>
                          <a:ea typeface="+mn-ea"/>
                          <a:cs typeface="Script Ecole 2"/>
                        </a:rPr>
                        <a:t>, des nav</a:t>
                      </a:r>
                      <a:r>
                        <a:rPr lang="fr-FR" sz="1400" kern="1200" baseline="0" dirty="0" smtClean="0">
                          <a:solidFill>
                            <a:srgbClr val="008000"/>
                          </a:solidFill>
                          <a:effectLst/>
                          <a:latin typeface="Script Ecole 2"/>
                          <a:ea typeface="+mn-ea"/>
                          <a:cs typeface="Script Ecole 2"/>
                        </a:rPr>
                        <a:t>et</a:t>
                      </a:r>
                      <a:r>
                        <a:rPr lang="fr-FR" sz="1400" kern="1200" baseline="0" dirty="0" smtClean="0">
                          <a:solidFill>
                            <a:srgbClr val="7F7F7F"/>
                          </a:solidFill>
                          <a:effectLst/>
                          <a:latin typeface="Script Ecole 2"/>
                          <a:ea typeface="+mn-ea"/>
                          <a:cs typeface="Script Ecole 2"/>
                        </a:rPr>
                        <a:t>s</a:t>
                      </a:r>
                      <a:r>
                        <a:rPr lang="fr-FR" sz="1400" kern="1200" baseline="0" dirty="0" smtClean="0">
                          <a:solidFill>
                            <a:schemeClr val="tx1"/>
                          </a:solidFill>
                          <a:effectLst/>
                          <a:latin typeface="Script Ecole 2"/>
                          <a:ea typeface="+mn-ea"/>
                          <a:cs typeface="Script Ecole 2"/>
                        </a:rPr>
                        <a:t> viol</a:t>
                      </a:r>
                      <a:r>
                        <a:rPr lang="fr-FR" sz="1400" kern="1200" baseline="0" dirty="0" smtClean="0">
                          <a:solidFill>
                            <a:srgbClr val="008000"/>
                          </a:solidFill>
                          <a:effectLst/>
                          <a:latin typeface="Script Ecole 2"/>
                          <a:ea typeface="+mn-ea"/>
                          <a:cs typeface="Script Ecole 2"/>
                        </a:rPr>
                        <a:t>et</a:t>
                      </a:r>
                      <a:r>
                        <a:rPr lang="fr-FR" sz="1400" kern="1200" baseline="0" dirty="0" smtClean="0">
                          <a:solidFill>
                            <a:srgbClr val="7F7F7F"/>
                          </a:solidFill>
                          <a:effectLst/>
                          <a:latin typeface="Script Ecole 2"/>
                          <a:ea typeface="+mn-ea"/>
                          <a:cs typeface="Script Ecole 2"/>
                        </a:rPr>
                        <a:t>s</a:t>
                      </a:r>
                      <a:r>
                        <a:rPr lang="fr-FR" sz="1400" kern="1200" baseline="0" dirty="0" smtClean="0">
                          <a:solidFill>
                            <a:schemeClr val="tx1"/>
                          </a:solidFill>
                          <a:effectLst/>
                          <a:latin typeface="Script Ecole 2"/>
                          <a:ea typeface="+mn-ea"/>
                          <a:cs typeface="Script Ecole 2"/>
                        </a:rPr>
                        <a:t>, et</a:t>
                      </a:r>
                      <a:r>
                        <a:rPr lang="fr-FR" sz="1400" kern="1200" dirty="0" smtClean="0">
                          <a:solidFill>
                            <a:schemeClr val="tx1"/>
                          </a:solidFill>
                          <a:effectLst/>
                          <a:latin typeface="Script Ecole 2"/>
                          <a:ea typeface="+mn-ea"/>
                          <a:cs typeface="Script Ecole 2"/>
                        </a:rPr>
                        <a:t> du sorb</a:t>
                      </a:r>
                      <a:r>
                        <a:rPr lang="fr-FR" sz="1400" kern="1200" dirty="0" smtClean="0">
                          <a:solidFill>
                            <a:srgbClr val="008000"/>
                          </a:solidFill>
                          <a:effectLst/>
                          <a:latin typeface="Script Ecole 2"/>
                          <a:ea typeface="+mn-ea"/>
                          <a:cs typeface="Script Ecole 2"/>
                        </a:rPr>
                        <a:t>et</a:t>
                      </a:r>
                      <a:r>
                        <a:rPr lang="fr-FR" sz="1400" kern="1200" dirty="0" smtClean="0">
                          <a:solidFill>
                            <a:schemeClr val="tx1"/>
                          </a:solidFill>
                          <a:effectLst/>
                          <a:latin typeface="Script Ecole 2"/>
                          <a:ea typeface="+mn-ea"/>
                          <a:cs typeface="Script Ecole 2"/>
                        </a:rPr>
                        <a:t>.</a:t>
                      </a:r>
                      <a:endParaRPr lang="fr-FR" sz="1200" u="none" kern="1200" dirty="0" smtClean="0">
                        <a:solidFill>
                          <a:schemeClr val="tx1"/>
                        </a:solidFill>
                        <a:effectLst/>
                        <a:latin typeface="Script Ecole 2"/>
                        <a:ea typeface="+mn-ea"/>
                        <a:cs typeface="Script Ecole 2"/>
                      </a:endParaRPr>
                    </a:p>
                  </a:txBody>
                  <a:tcPr>
                    <a:lnT w="12700" cap="flat" cmpd="sng" algn="ctr">
                      <a:solidFill>
                        <a:prstClr val="black"/>
                      </a:solidFill>
                      <a:prstDash val="solid"/>
                      <a:round/>
                      <a:headEnd type="none" w="med" len="med"/>
                      <a:tailEnd type="none" w="med" len="med"/>
                    </a:lnT>
                  </a:tcPr>
                </a:tc>
                <a:tc hMerge="1">
                  <a:txBody>
                    <a:bodyPr/>
                    <a:lstStyle/>
                    <a:p>
                      <a:pPr>
                        <a:spcAft>
                          <a:spcPts val="600"/>
                        </a:spcAft>
                      </a:pPr>
                      <a:endParaRPr lang="fr-FR" sz="1400" u="none" kern="1200" baseline="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a:spcAft>
                          <a:spcPts val="600"/>
                        </a:spcAft>
                      </a:pP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a:spcAft>
                          <a:spcPts val="600"/>
                        </a:spcAft>
                      </a:pPr>
                      <a:endParaRPr lang="fr-FR" sz="1400" u="none" kern="1200" dirty="0" smtClean="0">
                        <a:solidFill>
                          <a:srgbClr val="008000"/>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bl>
          </a:graphicData>
        </a:graphic>
      </p:graphicFrame>
      <p:pic>
        <p:nvPicPr>
          <p:cNvPr id="23" name="Image 22" descr="C:\Users\Catherine\Documents\CP\7 Lecture\1 Pilotis\Gestes BM Pilotis\è.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2265" y="110313"/>
            <a:ext cx="439536" cy="533779"/>
          </a:xfrm>
          <a:prstGeom prst="rect">
            <a:avLst/>
          </a:prstGeom>
          <a:noFill/>
          <a:ln>
            <a:noFill/>
          </a:ln>
        </p:spPr>
      </p:pic>
      <p:sp>
        <p:nvSpPr>
          <p:cNvPr id="19" name="Rectangle 18"/>
          <p:cNvSpPr/>
          <p:nvPr/>
        </p:nvSpPr>
        <p:spPr>
          <a:xfrm>
            <a:off x="93133" y="723905"/>
            <a:ext cx="1952731" cy="292121"/>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tabLst>
                <a:tab pos="0" algn="l"/>
              </a:tabLst>
            </a:pPr>
            <a:r>
              <a:rPr lang="fr-FR" sz="1400" i="1" dirty="0" smtClean="0">
                <a:solidFill>
                  <a:schemeClr val="bg1">
                    <a:lumMod val="50000"/>
                  </a:schemeClr>
                </a:solidFill>
                <a:cs typeface="Cursivestandard"/>
              </a:rPr>
              <a:t>Rappel  :</a:t>
            </a:r>
            <a:r>
              <a:rPr lang="fr-FR" sz="1400" dirty="0" smtClean="0">
                <a:solidFill>
                  <a:srgbClr val="000000"/>
                </a:solidFill>
                <a:cs typeface="Cursivestandard"/>
              </a:rPr>
              <a:t>	 </a:t>
            </a:r>
            <a:r>
              <a:rPr lang="fr-FR" sz="1400" dirty="0" smtClean="0">
                <a:solidFill>
                  <a:srgbClr val="3366FF"/>
                </a:solidFill>
                <a:cs typeface="Cursivestandard"/>
              </a:rPr>
              <a:t> </a:t>
            </a:r>
            <a:r>
              <a:rPr lang="fr-FR" sz="1400" dirty="0" err="1" smtClean="0">
                <a:solidFill>
                  <a:srgbClr val="FF0000"/>
                </a:solidFill>
                <a:cs typeface="Cursivestandard"/>
              </a:rPr>
              <a:t>è</a:t>
            </a:r>
            <a:r>
              <a:rPr lang="fr-FR" sz="1400" dirty="0" smtClean="0">
                <a:solidFill>
                  <a:srgbClr val="FF0000"/>
                </a:solidFill>
                <a:cs typeface="Cursivestandard"/>
              </a:rPr>
              <a:t>   </a:t>
            </a:r>
            <a:r>
              <a:rPr lang="fr-FR" sz="1400" dirty="0" err="1" smtClean="0">
                <a:solidFill>
                  <a:srgbClr val="FF0000"/>
                </a:solidFill>
                <a:cs typeface="Cursivestandard"/>
              </a:rPr>
              <a:t>ê</a:t>
            </a:r>
            <a:r>
              <a:rPr lang="fr-FR" sz="1400" dirty="0" smtClean="0">
                <a:solidFill>
                  <a:srgbClr val="FF0000"/>
                </a:solidFill>
                <a:cs typeface="Cursivestandard"/>
              </a:rPr>
              <a:t>   </a:t>
            </a:r>
            <a:r>
              <a:rPr lang="fr-FR" sz="1400" dirty="0" smtClean="0">
                <a:solidFill>
                  <a:srgbClr val="008000"/>
                </a:solidFill>
                <a:cs typeface="Cursivestandard"/>
              </a:rPr>
              <a:t>ai  </a:t>
            </a:r>
            <a:r>
              <a:rPr lang="fr-FR" sz="1400" dirty="0" err="1" smtClean="0">
                <a:solidFill>
                  <a:srgbClr val="008000"/>
                </a:solidFill>
                <a:cs typeface="Cursivestandard"/>
              </a:rPr>
              <a:t>ei</a:t>
            </a:r>
            <a:endParaRPr lang="fr-FR" sz="1400" dirty="0">
              <a:solidFill>
                <a:srgbClr val="3366FF"/>
              </a:solidFill>
              <a:latin typeface="Cursivestandard"/>
              <a:cs typeface="Cursivestandard"/>
            </a:endParaRPr>
          </a:p>
        </p:txBody>
      </p:sp>
      <p:pic>
        <p:nvPicPr>
          <p:cNvPr id="20" name="Image 19"/>
          <p:cNvPicPr>
            <a:picLocks noChangeAspect="1"/>
          </p:cNvPicPr>
          <p:nvPr/>
        </p:nvPicPr>
        <p:blipFill rotWithShape="1">
          <a:blip r:embed="rId4">
            <a:extLst>
              <a:ext uri="{BEBA8EAE-BF5A-486C-A8C5-ECC9F3942E4B}">
                <a14:imgProps xmlns:a14="http://schemas.microsoft.com/office/drawing/2010/main">
                  <a14:imgLayer r:embed="rId5">
                    <a14:imgEffect>
                      <a14:backgroundRemoval t="58500" b="92000" l="53000" r="99000">
                        <a14:foregroundMark x1="73500" y1="72500" x2="73500" y2="72500"/>
                      </a14:backgroundRemoval>
                    </a14:imgEffect>
                  </a14:imgLayer>
                </a14:imgProps>
              </a:ext>
            </a:extLst>
          </a:blip>
          <a:srcRect l="52332" t="59635" r="4001" b="9699"/>
          <a:stretch/>
        </p:blipFill>
        <p:spPr>
          <a:xfrm>
            <a:off x="868966" y="799173"/>
            <a:ext cx="231701" cy="162720"/>
          </a:xfrm>
          <a:prstGeom prst="rect">
            <a:avLst/>
          </a:prstGeom>
        </p:spPr>
      </p:pic>
      <p:sp>
        <p:nvSpPr>
          <p:cNvPr id="24" name="Rectangle 23"/>
          <p:cNvSpPr/>
          <p:nvPr/>
        </p:nvSpPr>
        <p:spPr>
          <a:xfrm>
            <a:off x="93133" y="5147731"/>
            <a:ext cx="1952731" cy="6138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a:t>
            </a:r>
            <a:r>
              <a:rPr lang="fr-FR" sz="2400" dirty="0" err="1"/>
              <a:t>ɛ</a:t>
            </a:r>
            <a:r>
              <a:rPr lang="fr-FR" sz="2400" dirty="0">
                <a:cs typeface="Cursivestandard"/>
              </a:rPr>
              <a:t>]</a:t>
            </a:r>
          </a:p>
        </p:txBody>
      </p:sp>
      <p:pic>
        <p:nvPicPr>
          <p:cNvPr id="27" name="Image 26"/>
          <p:cNvPicPr>
            <a:picLocks noChangeAspect="1"/>
          </p:cNvPicPr>
          <p:nvPr/>
        </p:nvPicPr>
        <p:blipFill rotWithShape="1">
          <a:blip r:embed="rId2"/>
          <a:srcRect l="9333" t="8667" r="65333" b="57158"/>
          <a:stretch/>
        </p:blipFill>
        <p:spPr>
          <a:xfrm>
            <a:off x="167639" y="5202549"/>
            <a:ext cx="285729" cy="385456"/>
          </a:xfrm>
          <a:prstGeom prst="rect">
            <a:avLst/>
          </a:prstGeom>
        </p:spPr>
      </p:pic>
      <p:pic>
        <p:nvPicPr>
          <p:cNvPr id="36" name="Image 35" descr="C:\Users\Catherine\Documents\CP\7 Lecture\1 Pilotis\Gestes BM Pilotis\è.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2265" y="5190311"/>
            <a:ext cx="439536" cy="533779"/>
          </a:xfrm>
          <a:prstGeom prst="rect">
            <a:avLst/>
          </a:prstGeom>
          <a:noFill/>
          <a:ln>
            <a:noFill/>
          </a:ln>
        </p:spPr>
      </p:pic>
      <p:pic>
        <p:nvPicPr>
          <p:cNvPr id="29" name="Image 28"/>
          <p:cNvPicPr>
            <a:picLocks noChangeAspect="1"/>
          </p:cNvPicPr>
          <p:nvPr/>
        </p:nvPicPr>
        <p:blipFill rotWithShape="1">
          <a:blip r:embed="rId6">
            <a:extLst>
              <a:ext uri="{BEBA8EAE-BF5A-486C-A8C5-ECC9F3942E4B}">
                <a14:imgProps xmlns:a14="http://schemas.microsoft.com/office/drawing/2010/main">
                  <a14:imgLayer r:embed="rId7">
                    <a14:imgEffect>
                      <a14:sharpenSoften amount="50000"/>
                    </a14:imgEffect>
                    <a14:imgEffect>
                      <a14:saturation sat="33000"/>
                    </a14:imgEffect>
                    <a14:imgEffect>
                      <a14:brightnessContrast bright="20000" contrast="-40000"/>
                    </a14:imgEffect>
                  </a14:imgLayer>
                </a14:imgProps>
              </a:ext>
            </a:extLst>
          </a:blip>
          <a:srcRect l="18182" r="15617" b="13978"/>
          <a:stretch/>
        </p:blipFill>
        <p:spPr>
          <a:xfrm>
            <a:off x="4906213" y="110313"/>
            <a:ext cx="571282" cy="804622"/>
          </a:xfrm>
          <a:prstGeom prst="rect">
            <a:avLst/>
          </a:prstGeom>
        </p:spPr>
      </p:pic>
      <p:sp>
        <p:nvSpPr>
          <p:cNvPr id="30" name="Rectangle 29"/>
          <p:cNvSpPr/>
          <p:nvPr/>
        </p:nvSpPr>
        <p:spPr>
          <a:xfrm>
            <a:off x="2150505" y="5139433"/>
            <a:ext cx="2556000" cy="948293"/>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smtClean="0">
                <a:solidFill>
                  <a:srgbClr val="008000"/>
                </a:solidFill>
                <a:latin typeface="Script Ecole 2"/>
                <a:cs typeface="Script Ecole 2"/>
              </a:rPr>
              <a:t>e</a:t>
            </a:r>
            <a:r>
              <a:rPr lang="fr-FR" sz="4400" b="1" dirty="0">
                <a:solidFill>
                  <a:srgbClr val="008000"/>
                </a:solidFill>
                <a:latin typeface="Script Ecole 2"/>
                <a:cs typeface="Script Ecole 2"/>
              </a:rPr>
              <a:t>t</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 ²et</a:t>
            </a:r>
            <a:endParaRPr lang="fr-FR" sz="4400" b="1" dirty="0">
              <a:solidFill>
                <a:srgbClr val="008000"/>
              </a:solidFill>
            </a:endParaRPr>
          </a:p>
        </p:txBody>
      </p:sp>
      <p:sp>
        <p:nvSpPr>
          <p:cNvPr id="31" name="Rectangle à coins arrondis 30"/>
          <p:cNvSpPr/>
          <p:nvPr/>
        </p:nvSpPr>
        <p:spPr>
          <a:xfrm>
            <a:off x="4758267" y="5139434"/>
            <a:ext cx="2040466" cy="948292"/>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t>tabour</a:t>
            </a:r>
            <a:r>
              <a:rPr lang="fr-FR" sz="2400" dirty="0" smtClean="0">
                <a:solidFill>
                  <a:srgbClr val="008000"/>
                </a:solidFill>
              </a:rPr>
              <a:t>e</a:t>
            </a:r>
            <a:r>
              <a:rPr lang="fr-FR" sz="2400" dirty="0">
                <a:solidFill>
                  <a:srgbClr val="008000"/>
                </a:solidFill>
              </a:rPr>
              <a:t>t</a:t>
            </a:r>
            <a:endParaRPr lang="fr-FR" sz="2400" dirty="0" smtClean="0">
              <a:solidFill>
                <a:schemeClr val="tx1"/>
              </a:solidFill>
            </a:endParaRPr>
          </a:p>
          <a:p>
            <a:pPr algn="r"/>
            <a:r>
              <a:rPr lang="fr-FR" sz="2400" dirty="0" smtClean="0">
                <a:solidFill>
                  <a:schemeClr val="tx1"/>
                </a:solidFill>
                <a:latin typeface="Cursivestandard"/>
                <a:cs typeface="Cursivestandard"/>
              </a:rPr>
              <a:t>²tabour</a:t>
            </a:r>
            <a:r>
              <a:rPr lang="fr-FR" sz="2400" dirty="0" smtClean="0">
                <a:solidFill>
                  <a:srgbClr val="008000"/>
                </a:solidFill>
                <a:latin typeface="Cursivestandard"/>
                <a:cs typeface="Cursivestandard"/>
              </a:rPr>
              <a:t>e</a:t>
            </a:r>
            <a:r>
              <a:rPr lang="fr-FR" sz="2400" dirty="0">
                <a:solidFill>
                  <a:srgbClr val="008000"/>
                </a:solidFill>
                <a:latin typeface="Cursivestandard"/>
                <a:cs typeface="Cursivestandard"/>
              </a:rPr>
              <a:t>t</a:t>
            </a:r>
            <a:endParaRPr lang="fr-FR" sz="2400" dirty="0">
              <a:solidFill>
                <a:srgbClr val="000000"/>
              </a:solidFill>
              <a:latin typeface="Cursivestandard"/>
              <a:cs typeface="Cursivestandard"/>
            </a:endParaRPr>
          </a:p>
        </p:txBody>
      </p:sp>
      <p:pic>
        <p:nvPicPr>
          <p:cNvPr id="32" name="Image 31"/>
          <p:cNvPicPr>
            <a:picLocks noChangeAspect="1"/>
          </p:cNvPicPr>
          <p:nvPr/>
        </p:nvPicPr>
        <p:blipFill rotWithShape="1">
          <a:blip r:embed="rId2"/>
          <a:srcRect l="52332" t="59635" r="4001" b="9699"/>
          <a:stretch/>
        </p:blipFill>
        <p:spPr>
          <a:xfrm>
            <a:off x="2190872" y="5524673"/>
            <a:ext cx="325510" cy="228600"/>
          </a:xfrm>
          <a:prstGeom prst="rect">
            <a:avLst/>
          </a:prstGeom>
        </p:spPr>
      </p:pic>
      <p:sp>
        <p:nvSpPr>
          <p:cNvPr id="34" name="Rectangle 33"/>
          <p:cNvSpPr/>
          <p:nvPr/>
        </p:nvSpPr>
        <p:spPr>
          <a:xfrm>
            <a:off x="93133" y="5795606"/>
            <a:ext cx="1952731" cy="292121"/>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tabLst>
                <a:tab pos="0" algn="l"/>
              </a:tabLst>
            </a:pPr>
            <a:r>
              <a:rPr lang="fr-FR" sz="1400" i="1" dirty="0" smtClean="0">
                <a:solidFill>
                  <a:schemeClr val="bg1">
                    <a:lumMod val="50000"/>
                  </a:schemeClr>
                </a:solidFill>
                <a:cs typeface="Cursivestandard"/>
              </a:rPr>
              <a:t>Rappel  :</a:t>
            </a:r>
            <a:r>
              <a:rPr lang="fr-FR" sz="1400" dirty="0" smtClean="0">
                <a:solidFill>
                  <a:srgbClr val="000000"/>
                </a:solidFill>
                <a:cs typeface="Cursivestandard"/>
              </a:rPr>
              <a:t>	 </a:t>
            </a:r>
            <a:r>
              <a:rPr lang="fr-FR" sz="1400" dirty="0" smtClean="0">
                <a:solidFill>
                  <a:srgbClr val="3366FF"/>
                </a:solidFill>
                <a:cs typeface="Cursivestandard"/>
              </a:rPr>
              <a:t> </a:t>
            </a:r>
            <a:r>
              <a:rPr lang="fr-FR" sz="1400" dirty="0" err="1" smtClean="0">
                <a:solidFill>
                  <a:srgbClr val="FF0000"/>
                </a:solidFill>
                <a:cs typeface="Cursivestandard"/>
              </a:rPr>
              <a:t>è</a:t>
            </a:r>
            <a:r>
              <a:rPr lang="fr-FR" sz="1400" dirty="0" smtClean="0">
                <a:solidFill>
                  <a:srgbClr val="FF0000"/>
                </a:solidFill>
                <a:cs typeface="Cursivestandard"/>
              </a:rPr>
              <a:t>   </a:t>
            </a:r>
            <a:r>
              <a:rPr lang="fr-FR" sz="1400" dirty="0" err="1" smtClean="0">
                <a:solidFill>
                  <a:srgbClr val="FF0000"/>
                </a:solidFill>
                <a:cs typeface="Cursivestandard"/>
              </a:rPr>
              <a:t>ê</a:t>
            </a:r>
            <a:r>
              <a:rPr lang="fr-FR" sz="1400" dirty="0" smtClean="0">
                <a:solidFill>
                  <a:srgbClr val="FF0000"/>
                </a:solidFill>
                <a:cs typeface="Cursivestandard"/>
              </a:rPr>
              <a:t>   </a:t>
            </a:r>
            <a:r>
              <a:rPr lang="fr-FR" sz="1400" dirty="0" smtClean="0">
                <a:solidFill>
                  <a:srgbClr val="008000"/>
                </a:solidFill>
                <a:cs typeface="Cursivestandard"/>
              </a:rPr>
              <a:t>ai  </a:t>
            </a:r>
            <a:r>
              <a:rPr lang="fr-FR" sz="1400" dirty="0" err="1" smtClean="0">
                <a:solidFill>
                  <a:srgbClr val="008000"/>
                </a:solidFill>
                <a:cs typeface="Cursivestandard"/>
              </a:rPr>
              <a:t>ei</a:t>
            </a:r>
            <a:endParaRPr lang="fr-FR" sz="1400" dirty="0">
              <a:solidFill>
                <a:srgbClr val="3366FF"/>
              </a:solidFill>
              <a:latin typeface="Cursivestandard"/>
              <a:cs typeface="Cursivestandard"/>
            </a:endParaRPr>
          </a:p>
        </p:txBody>
      </p:sp>
      <p:pic>
        <p:nvPicPr>
          <p:cNvPr id="35" name="Image 34"/>
          <p:cNvPicPr>
            <a:picLocks noChangeAspect="1"/>
          </p:cNvPicPr>
          <p:nvPr/>
        </p:nvPicPr>
        <p:blipFill rotWithShape="1">
          <a:blip r:embed="rId4">
            <a:extLst>
              <a:ext uri="{BEBA8EAE-BF5A-486C-A8C5-ECC9F3942E4B}">
                <a14:imgProps xmlns:a14="http://schemas.microsoft.com/office/drawing/2010/main">
                  <a14:imgLayer r:embed="rId5">
                    <a14:imgEffect>
                      <a14:backgroundRemoval t="58500" b="92000" l="53000" r="99000">
                        <a14:foregroundMark x1="73500" y1="72500" x2="73500" y2="72500"/>
                      </a14:backgroundRemoval>
                    </a14:imgEffect>
                  </a14:imgLayer>
                </a14:imgProps>
              </a:ext>
            </a:extLst>
          </a:blip>
          <a:srcRect l="52332" t="59635" r="4001" b="9699"/>
          <a:stretch/>
        </p:blipFill>
        <p:spPr>
          <a:xfrm>
            <a:off x="868966" y="5870874"/>
            <a:ext cx="231701" cy="162720"/>
          </a:xfrm>
          <a:prstGeom prst="rect">
            <a:avLst/>
          </a:prstGeom>
        </p:spPr>
      </p:pic>
      <p:pic>
        <p:nvPicPr>
          <p:cNvPr id="37" name="Image 36"/>
          <p:cNvPicPr>
            <a:picLocks noChangeAspect="1"/>
          </p:cNvPicPr>
          <p:nvPr/>
        </p:nvPicPr>
        <p:blipFill rotWithShape="1">
          <a:blip r:embed="rId6">
            <a:extLst>
              <a:ext uri="{BEBA8EAE-BF5A-486C-A8C5-ECC9F3942E4B}">
                <a14:imgProps xmlns:a14="http://schemas.microsoft.com/office/drawing/2010/main">
                  <a14:imgLayer r:embed="rId7">
                    <a14:imgEffect>
                      <a14:sharpenSoften amount="50000"/>
                    </a14:imgEffect>
                    <a14:imgEffect>
                      <a14:saturation sat="33000"/>
                    </a14:imgEffect>
                    <a14:imgEffect>
                      <a14:brightnessContrast bright="20000" contrast="-40000"/>
                    </a14:imgEffect>
                  </a14:imgLayer>
                </a14:imgProps>
              </a:ext>
            </a:extLst>
          </a:blip>
          <a:srcRect l="18182" r="15617" b="13978"/>
          <a:stretch/>
        </p:blipFill>
        <p:spPr>
          <a:xfrm>
            <a:off x="4906213" y="5182014"/>
            <a:ext cx="571282" cy="804622"/>
          </a:xfrm>
          <a:prstGeom prst="rect">
            <a:avLst/>
          </a:prstGeom>
        </p:spPr>
      </p:pic>
      <p:graphicFrame>
        <p:nvGraphicFramePr>
          <p:cNvPr id="22" name="Tableau 21"/>
          <p:cNvGraphicFramePr>
            <a:graphicFrameLocks noGrp="1"/>
          </p:cNvGraphicFramePr>
          <p:nvPr>
            <p:extLst>
              <p:ext uri="{D42A27DB-BD31-4B8C-83A1-F6EECF244321}">
                <p14:modId xmlns:p14="http://schemas.microsoft.com/office/powerpoint/2010/main" val="3483410074"/>
              </p:ext>
            </p:extLst>
          </p:nvPr>
        </p:nvGraphicFramePr>
        <p:xfrm>
          <a:off x="93133" y="6243450"/>
          <a:ext cx="6705600" cy="3569422"/>
        </p:xfrm>
        <a:graphic>
          <a:graphicData uri="http://schemas.openxmlformats.org/drawingml/2006/table">
            <a:tbl>
              <a:tblPr firstRow="1" bandRow="1">
                <a:tableStyleId>{5940675A-B579-460E-94D1-54222C63F5DA}</a:tableStyleId>
              </a:tblPr>
              <a:tblGrid>
                <a:gridCol w="1676400"/>
                <a:gridCol w="1676400"/>
                <a:gridCol w="1676400"/>
                <a:gridCol w="1676400"/>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²révise ²le ²son</a:t>
                      </a:r>
                      <a:r>
                        <a:rPr lang="fr-FR" sz="1400" u="sng" kern="1200" baseline="0" dirty="0" smtClean="0">
                          <a:solidFill>
                            <a:schemeClr val="tx1"/>
                          </a:solidFill>
                          <a:effectLst/>
                          <a:latin typeface="Cursivestandard"/>
                          <a:ea typeface="+mn-ea"/>
                          <a:cs typeface="Cursivestandard"/>
                        </a:rPr>
                        <a:t> [</a:t>
                      </a:r>
                      <a:r>
                        <a:rPr lang="fr-FR" sz="1400" u="sng" kern="1200" baseline="0" dirty="0" err="1" smtClean="0">
                          <a:solidFill>
                            <a:schemeClr val="tx1"/>
                          </a:solidFill>
                          <a:effectLst/>
                          <a:latin typeface="Cursivestandard"/>
                          <a:ea typeface="+mn-ea"/>
                          <a:cs typeface="Cursivestandard"/>
                        </a:rPr>
                        <a:t>Ɛ</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dan$</a:t>
                      </a:r>
                      <a:r>
                        <a:rPr lang="fr-FR" sz="1400" u="sng" kern="1200" dirty="0" smtClean="0">
                          <a:solidFill>
                            <a:schemeClr val="tx1"/>
                          </a:solidFill>
                          <a:effectLst/>
                          <a:latin typeface="Cursivestandard"/>
                          <a:ea typeface="+mn-ea"/>
                          <a:cs typeface="Cursivestandard"/>
                        </a:rPr>
                        <a:t>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2000" kern="1200" baseline="0" dirty="0" err="1" smtClean="0">
                          <a:solidFill>
                            <a:schemeClr val="tx1"/>
                          </a:solidFill>
                          <a:effectLst/>
                          <a:latin typeface="Script Ecole 2"/>
                          <a:ea typeface="+mn-ea"/>
                          <a:cs typeface="Script Ecole 2"/>
                        </a:rPr>
                        <a:t>rei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rgbClr val="000000"/>
                          </a:solidFill>
                          <a:effectLst/>
                          <a:latin typeface="Script Ecole 2"/>
                          <a:ea typeface="+mn-ea"/>
                          <a:cs typeface="Script Ecole 2"/>
                        </a:rPr>
                        <a:t>pè</a:t>
                      </a:r>
                      <a:r>
                        <a:rPr lang="fr-FR" sz="2000" kern="1200" baseline="0" dirty="0" smtClean="0">
                          <a:solidFill>
                            <a:srgbClr val="000000"/>
                          </a:solidFill>
                          <a:effectLst/>
                          <a:latin typeface="Script Ecole 2"/>
                          <a:ea typeface="+mn-ea"/>
                          <a:cs typeface="Script Ecole 2"/>
                        </a:rPr>
                        <a:t>    let   </a:t>
                      </a:r>
                      <a:r>
                        <a:rPr lang="fr-FR" sz="2000" kern="1200" baseline="0" dirty="0" err="1" smtClean="0">
                          <a:solidFill>
                            <a:schemeClr val="tx1"/>
                          </a:solidFill>
                          <a:effectLst/>
                          <a:latin typeface="Script Ecole 2"/>
                          <a:ea typeface="+mn-ea"/>
                          <a:cs typeface="Script Ecole 2"/>
                        </a:rPr>
                        <a:t>jai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tê</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chet</a:t>
                      </a:r>
                      <a:r>
                        <a:rPr lang="fr-FR" sz="2000" kern="1200" baseline="0" dirty="0" smtClean="0">
                          <a:solidFill>
                            <a:schemeClr val="tx1"/>
                          </a:solidFill>
                          <a:effectLst/>
                          <a:latin typeface="Script Ecole 2"/>
                          <a:ea typeface="+mn-ea"/>
                          <a:cs typeface="Script Ecole 2"/>
                        </a:rPr>
                        <a:t>   net   </a:t>
                      </a:r>
                      <a:r>
                        <a:rPr lang="fr-FR" sz="2000" kern="1200" baseline="0" dirty="0" err="1" smtClean="0">
                          <a:solidFill>
                            <a:schemeClr val="tx1"/>
                          </a:solidFill>
                          <a:effectLst/>
                          <a:latin typeface="Script Ecole 2"/>
                          <a:ea typeface="+mn-ea"/>
                          <a:cs typeface="Script Ecole 2"/>
                        </a:rPr>
                        <a:t>sè</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dai</a:t>
                      </a:r>
                      <a:r>
                        <a:rPr lang="fr-FR" sz="2000" kern="1200" baseline="0" dirty="0" smtClean="0">
                          <a:solidFill>
                            <a:schemeClr val="tx1"/>
                          </a:solidFill>
                          <a:effectLst/>
                          <a:latin typeface="Script Ecole 2"/>
                          <a:ea typeface="+mn-ea"/>
                          <a:cs typeface="Script Ecole 2"/>
                        </a:rPr>
                        <a:t>   </a:t>
                      </a:r>
                      <a:r>
                        <a:rPr lang="fr-FR" sz="2000" kern="1200" baseline="0" dirty="0" err="1" smtClean="0">
                          <a:solidFill>
                            <a:schemeClr val="tx1"/>
                          </a:solidFill>
                          <a:effectLst/>
                          <a:latin typeface="Script Ecole 2"/>
                          <a:ea typeface="+mn-ea"/>
                          <a:cs typeface="Script Ecole 2"/>
                        </a:rPr>
                        <a:t>fei</a:t>
                      </a:r>
                      <a:r>
                        <a:rPr lang="fr-FR" sz="2000" kern="1200" baseline="0" dirty="0" smtClean="0">
                          <a:solidFill>
                            <a:schemeClr val="tx1"/>
                          </a:solidFill>
                          <a:effectLst/>
                          <a:latin typeface="Script Ecole 2"/>
                          <a:ea typeface="+mn-ea"/>
                          <a:cs typeface="Script Ecole 2"/>
                        </a:rPr>
                        <a:t>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2000" kern="1200" baseline="0" dirty="0" smtClean="0">
                          <a:solidFill>
                            <a:schemeClr val="tx1"/>
                          </a:solidFill>
                          <a:effectLst/>
                          <a:latin typeface="Script Ecole 2"/>
                          <a:ea typeface="+mn-ea"/>
                          <a:cs typeface="Script Ecole 2"/>
                        </a:rPr>
                        <a:t> </a:t>
                      </a:r>
                      <a:r>
                        <a:rPr lang="fr-FR" sz="2400" kern="1200" baseline="0" dirty="0" smtClean="0">
                          <a:solidFill>
                            <a:schemeClr val="tx1"/>
                          </a:solidFill>
                          <a:effectLst/>
                          <a:latin typeface="Cursivestandard"/>
                          <a:ea typeface="+mn-ea"/>
                          <a:cs typeface="Cursivestandard"/>
                        </a:rPr>
                        <a:t>²bei  ²fai  ²gè  ²kê  ²lei  ²quet  </a:t>
                      </a:r>
                      <a:r>
                        <a:rPr lang="fr-FR" sz="2400" kern="1200" baseline="0" dirty="0" err="1" smtClean="0">
                          <a:solidFill>
                            <a:schemeClr val="tx1"/>
                          </a:solidFill>
                          <a:effectLst/>
                          <a:latin typeface="Cursivestandard"/>
                          <a:ea typeface="+mn-ea"/>
                          <a:cs typeface="Cursivestandard"/>
                        </a:rPr>
                        <a:t>vai</a:t>
                      </a:r>
                      <a:r>
                        <a:rPr lang="fr-FR" sz="2400" kern="1200" baseline="0" dirty="0" smtClean="0">
                          <a:solidFill>
                            <a:schemeClr val="tx1"/>
                          </a:solidFill>
                          <a:effectLst/>
                          <a:latin typeface="Cursivestandard"/>
                          <a:ea typeface="+mn-ea"/>
                          <a:cs typeface="Cursivestandard"/>
                        </a:rPr>
                        <a:t>  ²zè</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un jou</a:t>
                      </a:r>
                      <a:r>
                        <a:rPr lang="fr-FR" sz="1400" u="none" kern="1200" dirty="0" smtClean="0">
                          <a:solidFill>
                            <a:srgbClr val="008000"/>
                          </a:solidFill>
                          <a:effectLst/>
                          <a:latin typeface="Script Ecole 2"/>
                          <a:ea typeface="+mn-ea"/>
                          <a:cs typeface="Script Ecole 2"/>
                        </a:rPr>
                        <a:t>et</a:t>
                      </a:r>
                    </a:p>
                    <a:p>
                      <a:pPr>
                        <a:spcAft>
                          <a:spcPts val="600"/>
                        </a:spcAft>
                      </a:pPr>
                      <a:r>
                        <a:rPr lang="fr-FR" sz="1400" u="none" kern="1200" dirty="0" smtClean="0">
                          <a:solidFill>
                            <a:schemeClr val="tx1"/>
                          </a:solidFill>
                          <a:effectLst/>
                          <a:latin typeface="Script Ecole 2"/>
                          <a:ea typeface="+mn-ea"/>
                          <a:cs typeface="Script Ecole 2"/>
                        </a:rPr>
                        <a:t>le p</a:t>
                      </a:r>
                      <a:r>
                        <a:rPr lang="fr-FR" sz="1400" u="none" kern="1200" dirty="0" smtClean="0">
                          <a:solidFill>
                            <a:srgbClr val="008000"/>
                          </a:solidFill>
                          <a:effectLst/>
                          <a:latin typeface="Script Ecole 2"/>
                          <a:ea typeface="+mn-ea"/>
                          <a:cs typeface="Script Ecole 2"/>
                        </a:rPr>
                        <a:t>ou</a:t>
                      </a:r>
                      <a:r>
                        <a:rPr lang="fr-FR" sz="1400" u="none" kern="1200" dirty="0" smtClean="0">
                          <a:solidFill>
                            <a:schemeClr val="tx1"/>
                          </a:solidFill>
                          <a:effectLst/>
                          <a:latin typeface="Script Ecole 2"/>
                          <a:ea typeface="+mn-ea"/>
                          <a:cs typeface="Script Ecole 2"/>
                        </a:rPr>
                        <a:t>l</a:t>
                      </a:r>
                      <a:r>
                        <a:rPr lang="fr-FR" sz="1400" u="none" kern="1200" dirty="0" smtClean="0">
                          <a:solidFill>
                            <a:srgbClr val="008000"/>
                          </a:solidFill>
                          <a:effectLst/>
                          <a:latin typeface="Script Ecole 2"/>
                          <a:ea typeface="+mn-ea"/>
                          <a:cs typeface="Script Ecole 2"/>
                        </a:rPr>
                        <a:t>et</a:t>
                      </a:r>
                    </a:p>
                    <a:p>
                      <a:pPr>
                        <a:spcAft>
                          <a:spcPts val="600"/>
                        </a:spcAft>
                      </a:pPr>
                      <a:r>
                        <a:rPr lang="fr-FR" sz="1400" u="none" kern="1200" dirty="0" smtClean="0">
                          <a:solidFill>
                            <a:schemeClr val="tx1"/>
                          </a:solidFill>
                          <a:effectLst/>
                          <a:latin typeface="Script Ecole 2"/>
                          <a:ea typeface="+mn-ea"/>
                          <a:cs typeface="Script Ecole 2"/>
                        </a:rPr>
                        <a:t>le fil</a:t>
                      </a:r>
                      <a:r>
                        <a:rPr lang="fr-FR" sz="1400" u="none" kern="1200" dirty="0" smtClean="0">
                          <a:solidFill>
                            <a:srgbClr val="008000"/>
                          </a:solidFill>
                          <a:effectLst/>
                          <a:latin typeface="Script Ecole 2"/>
                          <a:ea typeface="+mn-ea"/>
                          <a:cs typeface="Script Ecole 2"/>
                        </a:rPr>
                        <a:t>et</a:t>
                      </a:r>
                    </a:p>
                    <a:p>
                      <a:pPr>
                        <a:spcAft>
                          <a:spcPts val="600"/>
                        </a:spcAft>
                      </a:pPr>
                      <a:r>
                        <a:rPr lang="fr-FR" sz="1400" u="none" kern="1200" dirty="0" smtClean="0">
                          <a:solidFill>
                            <a:schemeClr val="tx1"/>
                          </a:solidFill>
                          <a:effectLst/>
                          <a:latin typeface="Script Ecole 2"/>
                          <a:ea typeface="+mn-ea"/>
                          <a:cs typeface="Script Ecole 2"/>
                        </a:rPr>
                        <a:t>un carn</a:t>
                      </a:r>
                      <a:r>
                        <a:rPr lang="fr-FR" sz="1400" u="none" kern="1200" dirty="0" smtClean="0">
                          <a:solidFill>
                            <a:srgbClr val="008000"/>
                          </a:solidFill>
                          <a:effectLst/>
                          <a:latin typeface="Script Ecole 2"/>
                          <a:ea typeface="+mn-ea"/>
                          <a:cs typeface="Script Ecole 2"/>
                        </a:rPr>
                        <a:t>et</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robin</a:t>
                      </a:r>
                      <a:r>
                        <a:rPr lang="fr-FR" sz="1400" u="none" kern="1200" dirty="0" smtClean="0">
                          <a:solidFill>
                            <a:srgbClr val="008000"/>
                          </a:solidFill>
                          <a:effectLst/>
                          <a:latin typeface="Script Ecole 2"/>
                          <a:ea typeface="+mn-ea"/>
                          <a:cs typeface="Script Ecole 2"/>
                        </a:rPr>
                        <a:t>et</a:t>
                      </a: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le bonn</a:t>
                      </a:r>
                      <a:r>
                        <a:rPr lang="fr-FR" sz="1400" u="none" kern="1200" dirty="0" smtClean="0">
                          <a:solidFill>
                            <a:srgbClr val="008000"/>
                          </a:solidFill>
                          <a:effectLst/>
                          <a:latin typeface="Script Ecole 2"/>
                          <a:ea typeface="+mn-ea"/>
                          <a:cs typeface="Script Ecole 2"/>
                        </a:rPr>
                        <a:t>et</a:t>
                      </a:r>
                      <a:endParaRPr lang="fr-FR" sz="1400" u="none" kern="1200" dirty="0" smtClean="0">
                        <a:solidFill>
                          <a:srgbClr val="7F7F7F"/>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c’est viol</a:t>
                      </a:r>
                      <a:r>
                        <a:rPr lang="fr-FR" sz="1400" u="none" kern="1200" dirty="0" smtClean="0">
                          <a:solidFill>
                            <a:srgbClr val="008000"/>
                          </a:solidFill>
                          <a:effectLst/>
                          <a:latin typeface="Script Ecole 2"/>
                          <a:ea typeface="+mn-ea"/>
                          <a:cs typeface="Script Ecole 2"/>
                        </a:rPr>
                        <a:t>et</a:t>
                      </a:r>
                      <a:endParaRPr lang="fr-FR" sz="1400" u="none" kern="1200" dirty="0" smtClean="0">
                        <a:solidFill>
                          <a:srgbClr val="7F7F7F"/>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nav</a:t>
                      </a:r>
                      <a:r>
                        <a:rPr lang="fr-FR" sz="1400" u="none" kern="1200" dirty="0" smtClean="0">
                          <a:solidFill>
                            <a:srgbClr val="008000"/>
                          </a:solidFill>
                          <a:effectLst/>
                          <a:latin typeface="Script Ecole 2"/>
                          <a:ea typeface="+mn-ea"/>
                          <a:cs typeface="Script Ecole 2"/>
                        </a:rPr>
                        <a:t>et</a:t>
                      </a:r>
                      <a:endParaRPr lang="fr-FR" sz="1400" u="none" kern="1200" baseline="0" dirty="0" smtClean="0">
                        <a:solidFill>
                          <a:schemeClr val="tx1"/>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baseline="0" dirty="0" smtClean="0">
                          <a:solidFill>
                            <a:schemeClr val="tx1"/>
                          </a:solidFill>
                          <a:effectLst/>
                          <a:latin typeface="Script Ecole 2"/>
                          <a:ea typeface="+mn-ea"/>
                          <a:cs typeface="Script Ecole 2"/>
                        </a:rPr>
                        <a:t>un obj</a:t>
                      </a:r>
                      <a:r>
                        <a:rPr lang="fr-FR" sz="1400" u="none" kern="1200" dirty="0" smtClean="0">
                          <a:solidFill>
                            <a:srgbClr val="008000"/>
                          </a:solidFill>
                          <a:effectLst/>
                          <a:latin typeface="Script Ecole 2"/>
                          <a:ea typeface="+mn-ea"/>
                          <a:cs typeface="Script Ecole 2"/>
                        </a:rPr>
                        <a:t>et</a:t>
                      </a:r>
                      <a:endParaRPr lang="fr-FR" sz="1400" u="none" kern="1200" baseline="0" dirty="0" smtClean="0">
                        <a:solidFill>
                          <a:schemeClr val="tx1"/>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baseline="0" dirty="0" smtClean="0">
                          <a:solidFill>
                            <a:schemeClr val="tx1"/>
                          </a:solidFill>
                          <a:effectLst/>
                          <a:latin typeface="Script Ecole 2"/>
                          <a:ea typeface="+mn-ea"/>
                          <a:cs typeface="Script Ecole 2"/>
                        </a:rPr>
                        <a:t>un sach</a:t>
                      </a:r>
                      <a:r>
                        <a:rPr lang="fr-FR" sz="1400" u="none" kern="1200" dirty="0" smtClean="0">
                          <a:solidFill>
                            <a:srgbClr val="008000"/>
                          </a:solidFill>
                          <a:effectLst/>
                          <a:latin typeface="Script Ecole 2"/>
                          <a:ea typeface="+mn-ea"/>
                          <a:cs typeface="Script Ecole 2"/>
                        </a:rPr>
                        <a:t>et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paqu</a:t>
                      </a:r>
                      <a:r>
                        <a:rPr lang="fr-FR" sz="1400" u="none" kern="1200" dirty="0" smtClean="0">
                          <a:solidFill>
                            <a:srgbClr val="008000"/>
                          </a:solidFill>
                          <a:effectLst/>
                          <a:latin typeface="Script Ecole 2"/>
                          <a:ea typeface="+mn-ea"/>
                          <a:cs typeface="Script Ecole 2"/>
                        </a:rPr>
                        <a:t>et</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piqu</a:t>
                      </a:r>
                      <a:r>
                        <a:rPr lang="fr-FR" sz="1400" u="none" kern="1200" dirty="0" smtClean="0">
                          <a:solidFill>
                            <a:srgbClr val="008000"/>
                          </a:solidFill>
                          <a:effectLst/>
                          <a:latin typeface="Script Ecole 2"/>
                          <a:ea typeface="+mn-ea"/>
                          <a:cs typeface="Script Ecole 2"/>
                        </a:rPr>
                        <a:t>et</a:t>
                      </a:r>
                      <a:endParaRPr lang="fr-FR" sz="1400" u="none" kern="1200" dirty="0" smtClean="0">
                        <a:solidFill>
                          <a:srgbClr val="7F7F7F"/>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il m</a:t>
                      </a:r>
                      <a:r>
                        <a:rPr lang="fr-FR" sz="1400" u="none" kern="1200" dirty="0" smtClean="0">
                          <a:solidFill>
                            <a:srgbClr val="008000"/>
                          </a:solidFill>
                          <a:effectLst/>
                          <a:latin typeface="Script Ecole 2"/>
                          <a:ea typeface="+mn-ea"/>
                          <a:cs typeface="Script Ecole 2"/>
                        </a:rPr>
                        <a:t>et</a:t>
                      </a:r>
                      <a:endParaRPr lang="fr-FR" sz="1400" u="none" kern="1200" dirty="0" smtClean="0">
                        <a:solidFill>
                          <a:schemeClr val="tx1"/>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je perm</a:t>
                      </a:r>
                      <a:r>
                        <a:rPr lang="fr-FR" sz="1400" u="none" kern="1200" dirty="0" smtClean="0">
                          <a:solidFill>
                            <a:srgbClr val="008000"/>
                          </a:solidFill>
                          <a:effectLst/>
                          <a:latin typeface="Script Ecole 2"/>
                          <a:ea typeface="+mn-ea"/>
                          <a:cs typeface="Script Ecole 2"/>
                        </a:rPr>
                        <a:t>et</a:t>
                      </a:r>
                      <a:r>
                        <a:rPr lang="fr-FR" sz="1400" u="none" kern="1200" dirty="0" smtClean="0">
                          <a:solidFill>
                            <a:schemeClr val="bg1">
                              <a:lumMod val="50000"/>
                            </a:schemeClr>
                          </a:solidFill>
                          <a:effectLst/>
                          <a:latin typeface="Script Ecole 2"/>
                          <a:ea typeface="+mn-ea"/>
                          <a:cs typeface="Script Ecole 2"/>
                        </a:rPr>
                        <a:t>s</a:t>
                      </a:r>
                      <a:endParaRPr lang="fr-FR" sz="1400" u="none" kern="1200" baseline="0" dirty="0" smtClean="0">
                        <a:solidFill>
                          <a:schemeClr val="bg1">
                            <a:lumMod val="50000"/>
                          </a:schemeClr>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baseline="0" dirty="0" smtClean="0">
                          <a:solidFill>
                            <a:schemeClr val="tx1"/>
                          </a:solidFill>
                          <a:effectLst/>
                          <a:latin typeface="Script Ecole 2"/>
                          <a:ea typeface="+mn-ea"/>
                          <a:cs typeface="Script Ecole 2"/>
                        </a:rPr>
                        <a:t>elle prom</a:t>
                      </a:r>
                      <a:r>
                        <a:rPr lang="fr-FR" sz="1400" u="none" kern="1200" dirty="0" smtClean="0">
                          <a:solidFill>
                            <a:srgbClr val="008000"/>
                          </a:solidFill>
                          <a:effectLst/>
                          <a:latin typeface="Script Ecole 2"/>
                          <a:ea typeface="+mn-ea"/>
                          <a:cs typeface="Script Ecole 2"/>
                        </a:rPr>
                        <a:t>et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c’est c</a:t>
                      </a:r>
                      <a:r>
                        <a:rPr lang="fr-FR" sz="1400" u="none" kern="1200" dirty="0" smtClean="0">
                          <a:solidFill>
                            <a:srgbClr val="008000"/>
                          </a:solidFill>
                          <a:effectLst/>
                          <a:latin typeface="Script Ecole 2"/>
                          <a:ea typeface="+mn-ea"/>
                          <a:cs typeface="Script Ecole 2"/>
                        </a:rPr>
                        <a:t>om</a:t>
                      </a:r>
                      <a:r>
                        <a:rPr lang="fr-FR" sz="1400" u="none" kern="1200" dirty="0" smtClean="0">
                          <a:solidFill>
                            <a:schemeClr val="tx1"/>
                          </a:solidFill>
                          <a:effectLst/>
                          <a:latin typeface="Script Ecole 2"/>
                          <a:ea typeface="+mn-ea"/>
                          <a:cs typeface="Script Ecole 2"/>
                        </a:rPr>
                        <a:t>pl</a:t>
                      </a:r>
                      <a:r>
                        <a:rPr lang="fr-FR" sz="1400" u="none" kern="1200" dirty="0" smtClean="0">
                          <a:solidFill>
                            <a:srgbClr val="008000"/>
                          </a:solidFill>
                          <a:effectLst/>
                          <a:latin typeface="Script Ecole 2"/>
                          <a:ea typeface="+mn-ea"/>
                          <a:cs typeface="Script Ecole 2"/>
                        </a:rPr>
                        <a:t>et</a:t>
                      </a:r>
                      <a:endParaRPr lang="fr-FR" sz="1400" u="none" kern="1200" dirty="0" smtClean="0">
                        <a:solidFill>
                          <a:srgbClr val="7F7F7F"/>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regr</a:t>
                      </a:r>
                      <a:r>
                        <a:rPr lang="fr-FR" sz="1400" u="none" kern="1200" dirty="0" smtClean="0">
                          <a:solidFill>
                            <a:srgbClr val="008000"/>
                          </a:solidFill>
                          <a:effectLst/>
                          <a:latin typeface="Script Ecole 2"/>
                          <a:ea typeface="+mn-ea"/>
                          <a:cs typeface="Script Ecole 2"/>
                        </a:rPr>
                        <a:t>et</a:t>
                      </a:r>
                      <a:endParaRPr lang="fr-FR" sz="1400" u="none" kern="1200" dirty="0" smtClean="0">
                        <a:solidFill>
                          <a:srgbClr val="7F7F7F"/>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le secr</a:t>
                      </a:r>
                      <a:r>
                        <a:rPr lang="fr-FR" sz="1400" u="none" kern="1200" dirty="0" smtClean="0">
                          <a:solidFill>
                            <a:srgbClr val="008000"/>
                          </a:solidFill>
                          <a:effectLst/>
                          <a:latin typeface="Script Ecole 2"/>
                          <a:ea typeface="+mn-ea"/>
                          <a:cs typeface="Script Ecole 2"/>
                        </a:rPr>
                        <a:t>et</a:t>
                      </a:r>
                      <a:endParaRPr lang="fr-FR" sz="1400" u="none" kern="1200" baseline="0" dirty="0" smtClean="0">
                        <a:solidFill>
                          <a:srgbClr val="7F7F7F"/>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baseline="0" dirty="0" smtClean="0">
                          <a:solidFill>
                            <a:schemeClr val="tx1"/>
                          </a:solidFill>
                          <a:effectLst/>
                          <a:latin typeface="Script Ecole 2"/>
                          <a:ea typeface="+mn-ea"/>
                          <a:cs typeface="Script Ecole 2"/>
                        </a:rPr>
                        <a:t>un b</a:t>
                      </a:r>
                      <a:r>
                        <a:rPr lang="fr-FR" sz="1400" u="none" kern="1200" baseline="0" dirty="0" smtClean="0">
                          <a:solidFill>
                            <a:srgbClr val="008000"/>
                          </a:solidFill>
                          <a:effectLst/>
                          <a:latin typeface="Script Ecole 2"/>
                          <a:ea typeface="+mn-ea"/>
                          <a:cs typeface="Script Ecole 2"/>
                        </a:rPr>
                        <a:t>ou</a:t>
                      </a:r>
                      <a:r>
                        <a:rPr lang="fr-FR" sz="1400" u="none" kern="1200" baseline="0" dirty="0" smtClean="0">
                          <a:solidFill>
                            <a:schemeClr val="tx1"/>
                          </a:solidFill>
                          <a:effectLst/>
                          <a:latin typeface="Script Ecole 2"/>
                          <a:ea typeface="+mn-ea"/>
                          <a:cs typeface="Script Ecole 2"/>
                        </a:rPr>
                        <a:t>qu</a:t>
                      </a:r>
                      <a:r>
                        <a:rPr lang="fr-FR" sz="1400" u="none" kern="1200" dirty="0" smtClean="0">
                          <a:solidFill>
                            <a:srgbClr val="008000"/>
                          </a:solidFill>
                          <a:effectLst/>
                          <a:latin typeface="Script Ecole 2"/>
                          <a:ea typeface="+mn-ea"/>
                          <a:cs typeface="Script Ecole 2"/>
                        </a:rPr>
                        <a:t>et</a:t>
                      </a:r>
                      <a:endParaRPr lang="fr-FR" sz="1400" u="none" kern="1200" dirty="0" smtClean="0">
                        <a:solidFill>
                          <a:srgbClr val="7F7F7F"/>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du mugu</a:t>
                      </a:r>
                      <a:r>
                        <a:rPr lang="fr-FR" sz="1400" u="none" kern="1200" dirty="0" smtClean="0">
                          <a:solidFill>
                            <a:srgbClr val="008000"/>
                          </a:solidFill>
                          <a:effectLst/>
                          <a:latin typeface="Script Ecole 2"/>
                          <a:ea typeface="+mn-ea"/>
                          <a:cs typeface="Script Ecole 2"/>
                        </a:rPr>
                        <a:t>et</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prstClr val="black"/>
                      </a:solidFill>
                      <a:prstDash val="solid"/>
                      <a:round/>
                      <a:headEnd type="none" w="med" len="med"/>
                      <a:tailEnd type="none" w="med" len="med"/>
                    </a:lnB>
                  </a:tcPr>
                </a:tc>
              </a:tr>
              <a:tr h="614561">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100" u="sng" kern="1200" dirty="0" smtClean="0">
                          <a:solidFill>
                            <a:schemeClr val="tx1"/>
                          </a:solidFill>
                          <a:effectLst/>
                          <a:latin typeface="Cursivestandard"/>
                          <a:ea typeface="+mn-ea"/>
                          <a:cs typeface="Cursivestandard"/>
                        </a:rPr>
                        <a:t>Je ²li$ ²de$</a:t>
                      </a:r>
                      <a:r>
                        <a:rPr lang="fr-FR" sz="1100" u="sng" kern="1200" baseline="0" dirty="0" smtClean="0">
                          <a:solidFill>
                            <a:schemeClr val="tx1"/>
                          </a:solidFill>
                          <a:effectLst/>
                          <a:latin typeface="Cursivestandard"/>
                          <a:ea typeface="+mn-ea"/>
                          <a:cs typeface="Cursivestandard"/>
                        </a:rPr>
                        <a:t> </a:t>
                      </a:r>
                      <a:r>
                        <a:rPr lang="fr-FR" sz="1100" u="sng" kern="1200" dirty="0" smtClean="0">
                          <a:solidFill>
                            <a:schemeClr val="tx1"/>
                          </a:solidFill>
                          <a:effectLst/>
                          <a:latin typeface="Cursivestandard"/>
                          <a:ea typeface="+mn-ea"/>
                          <a:cs typeface="Cursivestandard"/>
                        </a:rPr>
                        <a:t>²</a:t>
                      </a:r>
                      <a:r>
                        <a:rPr lang="fr-FR" sz="1100" u="sng" kern="1200" baseline="0" dirty="0" smtClean="0">
                          <a:solidFill>
                            <a:schemeClr val="tx1"/>
                          </a:solidFill>
                          <a:effectLst/>
                          <a:latin typeface="Cursivestandard"/>
                          <a:ea typeface="+mn-ea"/>
                          <a:cs typeface="Cursivestandard"/>
                        </a:rPr>
                        <a:t>phrase$</a:t>
                      </a:r>
                      <a:r>
                        <a:rPr lang="fr-FR" sz="11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400" kern="1200" dirty="0" smtClean="0">
                          <a:solidFill>
                            <a:schemeClr val="tx1"/>
                          </a:solidFill>
                          <a:effectLst/>
                          <a:latin typeface="Script Ecole 2"/>
                          <a:ea typeface="+mn-ea"/>
                          <a:cs typeface="Script Ecole 2"/>
                        </a:rPr>
                        <a:t>V</a:t>
                      </a:r>
                      <a:r>
                        <a:rPr lang="fr-FR" sz="1400" kern="1200" dirty="0" smtClean="0">
                          <a:solidFill>
                            <a:srgbClr val="008000"/>
                          </a:solidFill>
                          <a:effectLst/>
                          <a:latin typeface="Script Ecole 2"/>
                          <a:ea typeface="+mn-ea"/>
                          <a:cs typeface="Script Ecole 2"/>
                        </a:rPr>
                        <a:t>oi</a:t>
                      </a:r>
                      <a:r>
                        <a:rPr lang="fr-FR" sz="1400" kern="1200" dirty="0" smtClean="0">
                          <a:solidFill>
                            <a:schemeClr val="tx1"/>
                          </a:solidFill>
                          <a:effectLst/>
                          <a:latin typeface="Script Ecole 2"/>
                          <a:ea typeface="+mn-ea"/>
                          <a:cs typeface="Script Ecole 2"/>
                        </a:rPr>
                        <a:t>ci</a:t>
                      </a:r>
                      <a:r>
                        <a:rPr lang="fr-FR" sz="1400" kern="1200" baseline="0" dirty="0" smtClean="0">
                          <a:solidFill>
                            <a:schemeClr val="tx1"/>
                          </a:solidFill>
                          <a:effectLst/>
                          <a:latin typeface="Script Ecole 2"/>
                          <a:ea typeface="+mn-ea"/>
                          <a:cs typeface="Script Ecole 2"/>
                        </a:rPr>
                        <a:t> le menu : de la l</a:t>
                      </a:r>
                      <a:r>
                        <a:rPr lang="fr-FR" sz="1400" kern="1200" baseline="0" dirty="0" smtClean="0">
                          <a:solidFill>
                            <a:srgbClr val="008000"/>
                          </a:solidFill>
                          <a:effectLst/>
                          <a:latin typeface="Script Ecole 2"/>
                          <a:ea typeface="+mn-ea"/>
                          <a:cs typeface="Script Ecole 2"/>
                        </a:rPr>
                        <a:t>ai</a:t>
                      </a:r>
                      <a:r>
                        <a:rPr lang="fr-FR" sz="1400" kern="1200" baseline="0" dirty="0" smtClean="0">
                          <a:solidFill>
                            <a:schemeClr val="tx1"/>
                          </a:solidFill>
                          <a:effectLst/>
                          <a:latin typeface="Script Ecole 2"/>
                          <a:ea typeface="+mn-ea"/>
                          <a:cs typeface="Script Ecole 2"/>
                        </a:rPr>
                        <a:t>tu</a:t>
                      </a:r>
                      <a:r>
                        <a:rPr lang="fr-FR" sz="1400" kern="1200" baseline="0" dirty="0" smtClean="0">
                          <a:solidFill>
                            <a:schemeClr val="bg1">
                              <a:lumMod val="50000"/>
                            </a:schemeClr>
                          </a:solidFill>
                          <a:effectLst/>
                          <a:latin typeface="Script Ecole 2"/>
                          <a:ea typeface="+mn-ea"/>
                          <a:cs typeface="Script Ecole 2"/>
                        </a:rPr>
                        <a:t>e</a:t>
                      </a:r>
                      <a:r>
                        <a:rPr lang="fr-FR" sz="1400" kern="1200" baseline="0" dirty="0" smtClean="0">
                          <a:solidFill>
                            <a:schemeClr val="tx1"/>
                          </a:solidFill>
                          <a:effectLst/>
                          <a:latin typeface="Script Ecole 2"/>
                          <a:ea typeface="+mn-ea"/>
                          <a:cs typeface="Script Ecole 2"/>
                        </a:rPr>
                        <a:t>, du p</a:t>
                      </a:r>
                      <a:r>
                        <a:rPr lang="fr-FR" sz="1400" kern="1200" baseline="0" dirty="0" smtClean="0">
                          <a:solidFill>
                            <a:srgbClr val="008000"/>
                          </a:solidFill>
                          <a:effectLst/>
                          <a:latin typeface="Script Ecole 2"/>
                          <a:ea typeface="+mn-ea"/>
                          <a:cs typeface="Script Ecole 2"/>
                        </a:rPr>
                        <a:t>ou</a:t>
                      </a:r>
                      <a:r>
                        <a:rPr lang="fr-FR" sz="1400" kern="1200" baseline="0" dirty="0" smtClean="0">
                          <a:solidFill>
                            <a:schemeClr val="tx1"/>
                          </a:solidFill>
                          <a:effectLst/>
                          <a:latin typeface="Script Ecole 2"/>
                          <a:ea typeface="+mn-ea"/>
                          <a:cs typeface="Script Ecole 2"/>
                        </a:rPr>
                        <a:t>l</a:t>
                      </a:r>
                      <a:r>
                        <a:rPr lang="fr-FR" sz="1400" kern="1200" baseline="0" dirty="0" smtClean="0">
                          <a:solidFill>
                            <a:srgbClr val="008000"/>
                          </a:solidFill>
                          <a:effectLst/>
                          <a:latin typeface="Script Ecole 2"/>
                          <a:ea typeface="+mn-ea"/>
                          <a:cs typeface="Script Ecole 2"/>
                        </a:rPr>
                        <a:t>et</a:t>
                      </a:r>
                      <a:r>
                        <a:rPr lang="fr-FR" sz="1400" kern="1200" baseline="0" dirty="0" smtClean="0">
                          <a:solidFill>
                            <a:schemeClr val="tx1"/>
                          </a:solidFill>
                          <a:effectLst/>
                          <a:latin typeface="Script Ecole 2"/>
                          <a:ea typeface="+mn-ea"/>
                          <a:cs typeface="Script Ecole 2"/>
                        </a:rPr>
                        <a:t>, des nav</a:t>
                      </a:r>
                      <a:r>
                        <a:rPr lang="fr-FR" sz="1400" kern="1200" baseline="0" dirty="0" smtClean="0">
                          <a:solidFill>
                            <a:srgbClr val="008000"/>
                          </a:solidFill>
                          <a:effectLst/>
                          <a:latin typeface="Script Ecole 2"/>
                          <a:ea typeface="+mn-ea"/>
                          <a:cs typeface="Script Ecole 2"/>
                        </a:rPr>
                        <a:t>et</a:t>
                      </a:r>
                      <a:r>
                        <a:rPr lang="fr-FR" sz="1400" kern="1200" baseline="0" dirty="0" smtClean="0">
                          <a:solidFill>
                            <a:srgbClr val="7F7F7F"/>
                          </a:solidFill>
                          <a:effectLst/>
                          <a:latin typeface="Script Ecole 2"/>
                          <a:ea typeface="+mn-ea"/>
                          <a:cs typeface="Script Ecole 2"/>
                        </a:rPr>
                        <a:t>s</a:t>
                      </a:r>
                      <a:r>
                        <a:rPr lang="fr-FR" sz="1400" kern="1200" baseline="0" dirty="0" smtClean="0">
                          <a:solidFill>
                            <a:schemeClr val="tx1"/>
                          </a:solidFill>
                          <a:effectLst/>
                          <a:latin typeface="Script Ecole 2"/>
                          <a:ea typeface="+mn-ea"/>
                          <a:cs typeface="Script Ecole 2"/>
                        </a:rPr>
                        <a:t> viol</a:t>
                      </a:r>
                      <a:r>
                        <a:rPr lang="fr-FR" sz="1400" kern="1200" baseline="0" dirty="0" smtClean="0">
                          <a:solidFill>
                            <a:srgbClr val="008000"/>
                          </a:solidFill>
                          <a:effectLst/>
                          <a:latin typeface="Script Ecole 2"/>
                          <a:ea typeface="+mn-ea"/>
                          <a:cs typeface="Script Ecole 2"/>
                        </a:rPr>
                        <a:t>et</a:t>
                      </a:r>
                      <a:r>
                        <a:rPr lang="fr-FR" sz="1400" kern="1200" baseline="0" dirty="0" smtClean="0">
                          <a:solidFill>
                            <a:srgbClr val="7F7F7F"/>
                          </a:solidFill>
                          <a:effectLst/>
                          <a:latin typeface="Script Ecole 2"/>
                          <a:ea typeface="+mn-ea"/>
                          <a:cs typeface="Script Ecole 2"/>
                        </a:rPr>
                        <a:t>s</a:t>
                      </a:r>
                      <a:r>
                        <a:rPr lang="fr-FR" sz="1400" kern="1200" baseline="0" dirty="0" smtClean="0">
                          <a:solidFill>
                            <a:schemeClr val="tx1"/>
                          </a:solidFill>
                          <a:effectLst/>
                          <a:latin typeface="Script Ecole 2"/>
                          <a:ea typeface="+mn-ea"/>
                          <a:cs typeface="Script Ecole 2"/>
                        </a:rPr>
                        <a:t>, et</a:t>
                      </a:r>
                      <a:r>
                        <a:rPr lang="fr-FR" sz="1400" kern="1200" dirty="0" smtClean="0">
                          <a:solidFill>
                            <a:schemeClr val="tx1"/>
                          </a:solidFill>
                          <a:effectLst/>
                          <a:latin typeface="Script Ecole 2"/>
                          <a:ea typeface="+mn-ea"/>
                          <a:cs typeface="Script Ecole 2"/>
                        </a:rPr>
                        <a:t> du sorb</a:t>
                      </a:r>
                      <a:r>
                        <a:rPr lang="fr-FR" sz="1400" kern="1200" dirty="0" smtClean="0">
                          <a:solidFill>
                            <a:srgbClr val="008000"/>
                          </a:solidFill>
                          <a:effectLst/>
                          <a:latin typeface="Script Ecole 2"/>
                          <a:ea typeface="+mn-ea"/>
                          <a:cs typeface="Script Ecole 2"/>
                        </a:rPr>
                        <a:t>et</a:t>
                      </a:r>
                      <a:r>
                        <a:rPr lang="fr-FR" sz="1400" kern="1200" dirty="0" smtClean="0">
                          <a:solidFill>
                            <a:schemeClr val="tx1"/>
                          </a:solidFill>
                          <a:effectLst/>
                          <a:latin typeface="Script Ecole 2"/>
                          <a:ea typeface="+mn-ea"/>
                          <a:cs typeface="Script Ecole 2"/>
                        </a:rPr>
                        <a:t>.</a:t>
                      </a:r>
                      <a:endParaRPr lang="fr-FR" sz="1200" u="none" kern="1200" dirty="0" smtClean="0">
                        <a:solidFill>
                          <a:schemeClr val="tx1"/>
                        </a:solidFill>
                        <a:effectLst/>
                        <a:latin typeface="Script Ecole 2"/>
                        <a:ea typeface="+mn-ea"/>
                        <a:cs typeface="Script Ecole 2"/>
                      </a:endParaRPr>
                    </a:p>
                  </a:txBody>
                  <a:tcPr>
                    <a:lnT w="12700" cap="flat" cmpd="sng" algn="ctr">
                      <a:solidFill>
                        <a:prstClr val="black"/>
                      </a:solidFill>
                      <a:prstDash val="solid"/>
                      <a:round/>
                      <a:headEnd type="none" w="med" len="med"/>
                      <a:tailEnd type="none" w="med" len="med"/>
                    </a:lnT>
                  </a:tcPr>
                </a:tc>
                <a:tc hMerge="1">
                  <a:txBody>
                    <a:bodyPr/>
                    <a:lstStyle/>
                    <a:p>
                      <a:pPr>
                        <a:spcAft>
                          <a:spcPts val="600"/>
                        </a:spcAft>
                      </a:pPr>
                      <a:endParaRPr lang="fr-FR" sz="1400" u="none" kern="1200" baseline="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a:spcAft>
                          <a:spcPts val="600"/>
                        </a:spcAft>
                      </a:pP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a:spcAft>
                          <a:spcPts val="600"/>
                        </a:spcAft>
                      </a:pPr>
                      <a:endParaRPr lang="fr-FR" sz="1400" u="none" kern="1200" dirty="0" smtClean="0">
                        <a:solidFill>
                          <a:srgbClr val="008000"/>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1000967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3133" y="67733"/>
            <a:ext cx="1952731" cy="1428846"/>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a:t>
            </a:r>
            <a:r>
              <a:rPr lang="fr-FR" sz="2400" dirty="0"/>
              <a:t>j</a:t>
            </a:r>
            <a:r>
              <a:rPr lang="fr-FR" sz="2400" dirty="0" smtClean="0">
                <a:cs typeface="Cursivestandard"/>
              </a:rPr>
              <a:t>]</a:t>
            </a:r>
            <a:endParaRPr lang="fr-FR" sz="2400" dirty="0">
              <a:cs typeface="Cursivestandard"/>
            </a:endParaRPr>
          </a:p>
        </p:txBody>
      </p:sp>
      <p:sp>
        <p:nvSpPr>
          <p:cNvPr id="41" name="Rectangle 40"/>
          <p:cNvSpPr/>
          <p:nvPr/>
        </p:nvSpPr>
        <p:spPr>
          <a:xfrm>
            <a:off x="2150505" y="67733"/>
            <a:ext cx="2556000" cy="194399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r>
              <a:rPr lang="fr-FR" sz="3200" b="1" dirty="0" smtClean="0">
                <a:solidFill>
                  <a:srgbClr val="008000"/>
                </a:solidFill>
                <a:latin typeface="Script Ecole 2"/>
                <a:cs typeface="Script Ecole 2"/>
              </a:rPr>
              <a:t> ail aille</a:t>
            </a:r>
          </a:p>
          <a:p>
            <a:pPr marL="271463"/>
            <a:r>
              <a:rPr lang="fr-FR" sz="3200" b="1" dirty="0" smtClean="0">
                <a:solidFill>
                  <a:srgbClr val="008000"/>
                </a:solidFill>
                <a:latin typeface="Script Ecole 2"/>
                <a:cs typeface="Script Ecole 2"/>
              </a:rPr>
              <a:t> </a:t>
            </a:r>
            <a:r>
              <a:rPr lang="fr-FR" sz="3200" b="1" dirty="0" err="1" smtClean="0">
                <a:solidFill>
                  <a:srgbClr val="008000"/>
                </a:solidFill>
                <a:latin typeface="Script Ecole 2"/>
                <a:cs typeface="Script Ecole 2"/>
              </a:rPr>
              <a:t>eil</a:t>
            </a:r>
            <a:r>
              <a:rPr lang="fr-FR" sz="3200" b="1" dirty="0" smtClean="0">
                <a:solidFill>
                  <a:srgbClr val="008000"/>
                </a:solidFill>
                <a:latin typeface="Script Ecole 2"/>
                <a:cs typeface="Script Ecole 2"/>
              </a:rPr>
              <a:t>  </a:t>
            </a:r>
            <a:r>
              <a:rPr lang="fr-FR" sz="3200" b="1" dirty="0" err="1" smtClean="0">
                <a:solidFill>
                  <a:srgbClr val="008000"/>
                </a:solidFill>
                <a:latin typeface="Script Ecole 2"/>
                <a:cs typeface="Script Ecole 2"/>
              </a:rPr>
              <a:t>eille</a:t>
            </a:r>
            <a:endParaRPr lang="fr-FR" sz="3200" b="1" dirty="0" smtClean="0">
              <a:solidFill>
                <a:srgbClr val="008000"/>
              </a:solidFill>
              <a:latin typeface="Script Ecole 2"/>
              <a:cs typeface="Script Ecole 2"/>
            </a:endParaRPr>
          </a:p>
          <a:p>
            <a:pPr marL="271463"/>
            <a:r>
              <a:rPr lang="fr-FR" sz="3200" b="1" dirty="0" smtClean="0">
                <a:solidFill>
                  <a:srgbClr val="008000"/>
                </a:solidFill>
                <a:latin typeface="Script Ecole 2"/>
                <a:cs typeface="Script Ecole 2"/>
              </a:rPr>
              <a:t> </a:t>
            </a:r>
            <a:r>
              <a:rPr lang="fr-FR" sz="3200" b="1" dirty="0" err="1" smtClean="0">
                <a:solidFill>
                  <a:srgbClr val="008000"/>
                </a:solidFill>
                <a:latin typeface="Script Ecole 2"/>
                <a:cs typeface="Script Ecole 2"/>
              </a:rPr>
              <a:t>euil</a:t>
            </a:r>
            <a:r>
              <a:rPr lang="fr-FR" sz="3200" b="1" dirty="0" smtClean="0">
                <a:solidFill>
                  <a:srgbClr val="008000"/>
                </a:solidFill>
                <a:latin typeface="Script Ecole 2"/>
                <a:cs typeface="Script Ecole 2"/>
              </a:rPr>
              <a:t>  </a:t>
            </a:r>
            <a:r>
              <a:rPr lang="fr-FR" sz="3200" b="1" dirty="0" err="1" smtClean="0">
                <a:solidFill>
                  <a:srgbClr val="008000"/>
                </a:solidFill>
                <a:latin typeface="Script Ecole 2"/>
                <a:cs typeface="Script Ecole 2"/>
              </a:rPr>
              <a:t>euille</a:t>
            </a:r>
            <a:endParaRPr lang="fr-FR" sz="3200" b="1" dirty="0" smtClean="0">
              <a:solidFill>
                <a:srgbClr val="008000"/>
              </a:solidFill>
              <a:latin typeface="Script Ecole 2"/>
              <a:cs typeface="Script Ecole 2"/>
            </a:endParaRPr>
          </a:p>
          <a:p>
            <a:pPr marL="271463"/>
            <a:r>
              <a:rPr lang="fr-FR" sz="3200" b="1" dirty="0" smtClean="0">
                <a:solidFill>
                  <a:srgbClr val="008000"/>
                </a:solidFill>
                <a:latin typeface="Script Ecole 2"/>
                <a:cs typeface="Script Ecole 2"/>
              </a:rPr>
              <a:t> ouille</a:t>
            </a:r>
          </a:p>
        </p:txBody>
      </p:sp>
      <p:pic>
        <p:nvPicPr>
          <p:cNvPr id="52" name="Image 51"/>
          <p:cNvPicPr>
            <a:picLocks noChangeAspect="1"/>
          </p:cNvPicPr>
          <p:nvPr/>
        </p:nvPicPr>
        <p:blipFill rotWithShape="1">
          <a:blip r:embed="rId2"/>
          <a:srcRect l="9333" t="8667" r="65333" b="57158"/>
          <a:stretch/>
        </p:blipFill>
        <p:spPr>
          <a:xfrm>
            <a:off x="167639" y="584491"/>
            <a:ext cx="285729" cy="385456"/>
          </a:xfrm>
          <a:prstGeom prst="rect">
            <a:avLst/>
          </a:prstGeom>
        </p:spPr>
      </p:pic>
      <p:pic>
        <p:nvPicPr>
          <p:cNvPr id="53" name="Image 52"/>
          <p:cNvPicPr>
            <a:picLocks noChangeAspect="1"/>
          </p:cNvPicPr>
          <p:nvPr/>
        </p:nvPicPr>
        <p:blipFill rotWithShape="1">
          <a:blip r:embed="rId2"/>
          <a:srcRect l="52332" t="59635" r="4001" b="9699"/>
          <a:stretch/>
        </p:blipFill>
        <p:spPr>
          <a:xfrm>
            <a:off x="2207805" y="249776"/>
            <a:ext cx="325510" cy="228600"/>
          </a:xfrm>
          <a:prstGeom prst="rect">
            <a:avLst/>
          </a:prstGeom>
        </p:spPr>
      </p:pic>
      <p:graphicFrame>
        <p:nvGraphicFramePr>
          <p:cNvPr id="21" name="Tableau 20"/>
          <p:cNvGraphicFramePr>
            <a:graphicFrameLocks noGrp="1"/>
          </p:cNvGraphicFramePr>
          <p:nvPr>
            <p:extLst>
              <p:ext uri="{D42A27DB-BD31-4B8C-83A1-F6EECF244321}">
                <p14:modId xmlns:p14="http://schemas.microsoft.com/office/powerpoint/2010/main" val="1226454807"/>
              </p:ext>
            </p:extLst>
          </p:nvPr>
        </p:nvGraphicFramePr>
        <p:xfrm>
          <a:off x="75238" y="2057408"/>
          <a:ext cx="6705600" cy="2689685"/>
        </p:xfrm>
        <a:graphic>
          <a:graphicData uri="http://schemas.openxmlformats.org/drawingml/2006/table">
            <a:tbl>
              <a:tblPr firstRow="1" bandRow="1">
                <a:tableStyleId>{5940675A-B579-460E-94D1-54222C63F5DA}</a:tableStyleId>
              </a:tblPr>
              <a:tblGrid>
                <a:gridCol w="1676400"/>
                <a:gridCol w="1584229"/>
                <a:gridCol w="1768571"/>
                <a:gridCol w="1676400"/>
              </a:tblGrid>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de l’ail</a:t>
                      </a:r>
                    </a:p>
                    <a:p>
                      <a:pPr>
                        <a:spcAft>
                          <a:spcPts val="600"/>
                        </a:spcAft>
                      </a:pPr>
                      <a:r>
                        <a:rPr lang="fr-FR" sz="1400" u="none" kern="1200" dirty="0" smtClean="0">
                          <a:solidFill>
                            <a:schemeClr val="tx1"/>
                          </a:solidFill>
                          <a:effectLst/>
                          <a:latin typeface="Script Ecole 2"/>
                          <a:ea typeface="+mn-ea"/>
                          <a:cs typeface="Script Ecole 2"/>
                        </a:rPr>
                        <a:t>un rail</a:t>
                      </a:r>
                    </a:p>
                    <a:p>
                      <a:pPr>
                        <a:spcAft>
                          <a:spcPts val="600"/>
                        </a:spcAft>
                      </a:pPr>
                      <a:r>
                        <a:rPr lang="fr-FR" sz="1400" u="none" kern="1200" dirty="0" smtClean="0">
                          <a:solidFill>
                            <a:schemeClr val="tx1"/>
                          </a:solidFill>
                          <a:effectLst/>
                          <a:latin typeface="Script Ecole 2"/>
                          <a:ea typeface="+mn-ea"/>
                          <a:cs typeface="Script Ecole 2"/>
                        </a:rPr>
                        <a:t>le travail</a:t>
                      </a:r>
                    </a:p>
                    <a:p>
                      <a:pPr>
                        <a:spcAft>
                          <a:spcPts val="600"/>
                        </a:spcAft>
                      </a:pPr>
                      <a:r>
                        <a:rPr lang="fr-FR" sz="1400" u="none" kern="1200" dirty="0" smtClean="0">
                          <a:solidFill>
                            <a:schemeClr val="tx1"/>
                          </a:solidFill>
                          <a:effectLst/>
                          <a:latin typeface="Script Ecole 2"/>
                          <a:ea typeface="+mn-ea"/>
                          <a:cs typeface="Script Ecole 2"/>
                        </a:rPr>
                        <a:t>une bataille</a:t>
                      </a:r>
                    </a:p>
                    <a:p>
                      <a:pPr>
                        <a:spcAft>
                          <a:spcPts val="600"/>
                        </a:spcAft>
                      </a:pPr>
                      <a:r>
                        <a:rPr lang="fr-FR" sz="1400" u="none" kern="1200" dirty="0" smtClean="0">
                          <a:solidFill>
                            <a:schemeClr val="tx1"/>
                          </a:solidFill>
                          <a:effectLst/>
                          <a:latin typeface="Script Ecole 2"/>
                          <a:ea typeface="+mn-ea"/>
                          <a:cs typeface="Script Ecole 2"/>
                        </a:rPr>
                        <a:t>un caillou</a:t>
                      </a:r>
                      <a:endParaRPr lang="fr-FR" sz="1400" u="none" kern="1200" dirty="0" smtClean="0">
                        <a:solidFill>
                          <a:srgbClr val="7F7F7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le sommeil</a:t>
                      </a:r>
                    </a:p>
                    <a:p>
                      <a:pPr>
                        <a:spcAft>
                          <a:spcPts val="600"/>
                        </a:spcAft>
                      </a:pPr>
                      <a:r>
                        <a:rPr lang="fr-FR" sz="1400" u="none" kern="1200" dirty="0" smtClean="0">
                          <a:solidFill>
                            <a:schemeClr val="tx1"/>
                          </a:solidFill>
                          <a:effectLst/>
                          <a:latin typeface="Script Ecole 2"/>
                          <a:ea typeface="+mn-ea"/>
                          <a:cs typeface="Script Ecole 2"/>
                        </a:rPr>
                        <a:t>c’est pareil</a:t>
                      </a:r>
                    </a:p>
                    <a:p>
                      <a:pPr>
                        <a:spcAft>
                          <a:spcPts val="600"/>
                        </a:spcAft>
                      </a:pPr>
                      <a:r>
                        <a:rPr lang="fr-FR" sz="1400" u="none" kern="1200" dirty="0" smtClean="0">
                          <a:solidFill>
                            <a:schemeClr val="tx1"/>
                          </a:solidFill>
                          <a:effectLst/>
                          <a:latin typeface="Script Ecole 2"/>
                          <a:ea typeface="+mn-ea"/>
                          <a:cs typeface="Script Ecole 2"/>
                        </a:rPr>
                        <a:t>une oreille</a:t>
                      </a:r>
                    </a:p>
                    <a:p>
                      <a:pPr>
                        <a:spcAft>
                          <a:spcPts val="600"/>
                        </a:spcAft>
                      </a:pPr>
                      <a:r>
                        <a:rPr lang="fr-FR" sz="1400" u="none" kern="1200" dirty="0" smtClean="0">
                          <a:solidFill>
                            <a:schemeClr val="tx1"/>
                          </a:solidFill>
                          <a:effectLst/>
                          <a:latin typeface="Script Ecole 2"/>
                          <a:ea typeface="+mn-ea"/>
                          <a:cs typeface="Script Ecole 2"/>
                        </a:rPr>
                        <a:t>une</a:t>
                      </a:r>
                      <a:r>
                        <a:rPr lang="fr-FR" sz="1400" u="none" kern="1200" baseline="0" dirty="0" smtClean="0">
                          <a:solidFill>
                            <a:schemeClr val="tx1"/>
                          </a:solidFill>
                          <a:effectLst/>
                          <a:latin typeface="Script Ecole 2"/>
                          <a:ea typeface="+mn-ea"/>
                          <a:cs typeface="Script Ecole 2"/>
                        </a:rPr>
                        <a:t> corbeille</a:t>
                      </a:r>
                    </a:p>
                    <a:p>
                      <a:pPr>
                        <a:spcAft>
                          <a:spcPts val="600"/>
                        </a:spcAft>
                      </a:pPr>
                      <a:r>
                        <a:rPr lang="fr-FR" sz="1400" u="none" kern="1200" baseline="0" dirty="0" smtClean="0">
                          <a:solidFill>
                            <a:schemeClr val="tx1"/>
                          </a:solidFill>
                          <a:effectLst/>
                          <a:latin typeface="Script Ecole 2"/>
                          <a:ea typeface="+mn-ea"/>
                          <a:cs typeface="Script Ecole 2"/>
                        </a:rPr>
                        <a:t>merveilleux</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écureuil</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seuil</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chevreuil</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une</a:t>
                      </a:r>
                      <a:r>
                        <a:rPr lang="fr-FR" sz="1400" u="none" kern="1200" baseline="0" dirty="0" smtClean="0">
                          <a:solidFill>
                            <a:schemeClr val="tx1"/>
                          </a:solidFill>
                          <a:effectLst/>
                          <a:latin typeface="Script Ecole 2"/>
                          <a:ea typeface="+mn-ea"/>
                          <a:cs typeface="Script Ecole 2"/>
                        </a:rPr>
                        <a:t> feuille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baseline="0" dirty="0" smtClean="0">
                          <a:solidFill>
                            <a:schemeClr val="tx1"/>
                          </a:solidFill>
                          <a:effectLst/>
                          <a:latin typeface="Script Ecole 2"/>
                          <a:ea typeface="+mn-ea"/>
                          <a:cs typeface="Script Ecole 2"/>
                        </a:rPr>
                        <a:t>le feuillage</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du fenouil</a:t>
                      </a:r>
                    </a:p>
                    <a:p>
                      <a:pPr>
                        <a:spcAft>
                          <a:spcPts val="600"/>
                        </a:spcAft>
                      </a:pPr>
                      <a:r>
                        <a:rPr lang="fr-FR" sz="1400" u="none" kern="1200" dirty="0" smtClean="0">
                          <a:solidFill>
                            <a:schemeClr val="tx1"/>
                          </a:solidFill>
                          <a:effectLst/>
                          <a:latin typeface="Script Ecole 2"/>
                          <a:ea typeface="+mn-ea"/>
                          <a:cs typeface="Script Ecole 2"/>
                        </a:rPr>
                        <a:t>une fouille</a:t>
                      </a:r>
                    </a:p>
                    <a:p>
                      <a:pPr>
                        <a:spcAft>
                          <a:spcPts val="600"/>
                        </a:spcAft>
                      </a:pPr>
                      <a:r>
                        <a:rPr lang="fr-FR" sz="1400" u="none" kern="1200" dirty="0" smtClean="0">
                          <a:solidFill>
                            <a:schemeClr val="tx1"/>
                          </a:solidFill>
                          <a:effectLst/>
                          <a:latin typeface="Script Ecole 2"/>
                          <a:ea typeface="+mn-ea"/>
                          <a:cs typeface="Script Ecole 2"/>
                        </a:rPr>
                        <a:t>il</a:t>
                      </a:r>
                      <a:r>
                        <a:rPr lang="fr-FR" sz="1400" u="none" kern="1200" baseline="0" dirty="0" smtClean="0">
                          <a:solidFill>
                            <a:schemeClr val="tx1"/>
                          </a:solidFill>
                          <a:effectLst/>
                          <a:latin typeface="Script Ecole 2"/>
                          <a:ea typeface="+mn-ea"/>
                          <a:cs typeface="Script Ecole 2"/>
                        </a:rPr>
                        <a:t> se mouille</a:t>
                      </a:r>
                    </a:p>
                    <a:p>
                      <a:pPr>
                        <a:spcAft>
                          <a:spcPts val="600"/>
                        </a:spcAft>
                      </a:pPr>
                      <a:r>
                        <a:rPr lang="fr-FR" sz="1400" u="none" kern="1200" baseline="0" dirty="0" smtClean="0">
                          <a:solidFill>
                            <a:schemeClr val="tx1"/>
                          </a:solidFill>
                          <a:effectLst/>
                          <a:latin typeface="Script Ecole 2"/>
                          <a:ea typeface="+mn-ea"/>
                          <a:cs typeface="Script Ecole 2"/>
                        </a:rPr>
                        <a:t>une citrouille</a:t>
                      </a:r>
                    </a:p>
                    <a:p>
                      <a:pPr>
                        <a:spcAft>
                          <a:spcPts val="600"/>
                        </a:spcAft>
                      </a:pPr>
                      <a:r>
                        <a:rPr lang="fr-FR" sz="1400" u="none" kern="1200" baseline="0" dirty="0" smtClean="0">
                          <a:solidFill>
                            <a:schemeClr val="tx1"/>
                          </a:solidFill>
                          <a:effectLst/>
                          <a:latin typeface="Script Ecole 2"/>
                          <a:ea typeface="+mn-ea"/>
                          <a:cs typeface="Script Ecole 2"/>
                        </a:rPr>
                        <a:t>la ratatouille</a:t>
                      </a:r>
                      <a:endParaRPr lang="fr-FR" sz="1400" u="none" kern="1200" dirty="0" smtClean="0">
                        <a:solidFill>
                          <a:srgbClr val="A6A6A6"/>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600" kern="1200" dirty="0" smtClean="0">
                          <a:solidFill>
                            <a:schemeClr val="tx1"/>
                          </a:solidFill>
                          <a:effectLst/>
                          <a:latin typeface="Script Ecole 2"/>
                          <a:ea typeface="+mn-ea"/>
                          <a:cs typeface="Script Ecole 2"/>
                        </a:rPr>
                        <a:t>La grenouille a sommeil : elle bâille sous</a:t>
                      </a:r>
                      <a:r>
                        <a:rPr lang="fr-FR" sz="1600" kern="1200" baseline="0" dirty="0" smtClean="0">
                          <a:solidFill>
                            <a:schemeClr val="tx1"/>
                          </a:solidFill>
                          <a:effectLst/>
                          <a:latin typeface="Script Ecole 2"/>
                          <a:ea typeface="+mn-ea"/>
                          <a:cs typeface="Script Ecole 2"/>
                        </a:rPr>
                        <a:t> le soleil. Puis, elle se réveille et surveille les cailloux et les feuilles autour.</a:t>
                      </a:r>
                      <a:endParaRPr lang="fr-FR" sz="1400" u="none" kern="1200" dirty="0" smtClean="0">
                        <a:solidFill>
                          <a:schemeClr val="tx1"/>
                        </a:solidFill>
                        <a:effectLst/>
                        <a:latin typeface="Script Ecole 2"/>
                        <a:ea typeface="+mn-ea"/>
                        <a:cs typeface="Script Ecole 2"/>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pic>
        <p:nvPicPr>
          <p:cNvPr id="18" name="Image 17" descr="C:\Users\Catherine\Documents\CP\7 Lecture Pilotis\Gestes BM Pilotis\ill.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6039" y="454739"/>
            <a:ext cx="671130" cy="755999"/>
          </a:xfrm>
          <a:prstGeom prst="rect">
            <a:avLst/>
          </a:prstGeom>
          <a:noFill/>
          <a:ln>
            <a:noFill/>
          </a:ln>
        </p:spPr>
      </p:pic>
      <p:sp>
        <p:nvSpPr>
          <p:cNvPr id="23" name="Rectangle à coins arrondis 22"/>
          <p:cNvSpPr/>
          <p:nvPr/>
        </p:nvSpPr>
        <p:spPr>
          <a:xfrm>
            <a:off x="4758267" y="67734"/>
            <a:ext cx="2040466" cy="43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dirty="0" smtClean="0">
                <a:solidFill>
                  <a:schemeClr val="tx1"/>
                </a:solidFill>
              </a:rPr>
              <a:t>méd</a:t>
            </a:r>
            <a:r>
              <a:rPr lang="fr-FR" dirty="0" smtClean="0">
                <a:solidFill>
                  <a:srgbClr val="008000"/>
                </a:solidFill>
              </a:rPr>
              <a:t>aille</a:t>
            </a:r>
            <a:endParaRPr lang="fr-FR" dirty="0" smtClean="0"/>
          </a:p>
          <a:p>
            <a:pPr algn="r">
              <a:lnSpc>
                <a:spcPct val="80000"/>
              </a:lnSpc>
            </a:pPr>
            <a:r>
              <a:rPr lang="fr-FR" dirty="0" smtClean="0">
                <a:solidFill>
                  <a:srgbClr val="000000"/>
                </a:solidFill>
                <a:latin typeface="Cursivestandard"/>
                <a:cs typeface="Cursivestandard"/>
              </a:rPr>
              <a:t>méd</a:t>
            </a:r>
            <a:r>
              <a:rPr lang="fr-FR" dirty="0" smtClean="0">
                <a:solidFill>
                  <a:srgbClr val="008000"/>
                </a:solidFill>
                <a:latin typeface="Cursivestandard"/>
                <a:cs typeface="Cursivestandard"/>
              </a:rPr>
              <a:t>aille</a:t>
            </a:r>
            <a:endParaRPr lang="fr-FR" dirty="0">
              <a:latin typeface="Cursivestandard"/>
              <a:cs typeface="Cursivestandard"/>
            </a:endParaRPr>
          </a:p>
        </p:txBody>
      </p:sp>
      <p:sp>
        <p:nvSpPr>
          <p:cNvPr id="30" name="Rectangle à coins arrondis 29"/>
          <p:cNvSpPr/>
          <p:nvPr/>
        </p:nvSpPr>
        <p:spPr>
          <a:xfrm>
            <a:off x="4758267" y="567558"/>
            <a:ext cx="2040466" cy="43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dirty="0" smtClean="0">
                <a:solidFill>
                  <a:srgbClr val="000000"/>
                </a:solidFill>
              </a:rPr>
              <a:t>ab</a:t>
            </a:r>
            <a:r>
              <a:rPr lang="fr-FR" dirty="0" smtClean="0">
                <a:solidFill>
                  <a:srgbClr val="008000"/>
                </a:solidFill>
              </a:rPr>
              <a:t>eille</a:t>
            </a:r>
            <a:endParaRPr lang="fr-FR" dirty="0" smtClean="0">
              <a:solidFill>
                <a:schemeClr val="tx1"/>
              </a:solidFill>
            </a:endParaRPr>
          </a:p>
          <a:p>
            <a:pPr algn="r">
              <a:lnSpc>
                <a:spcPct val="80000"/>
              </a:lnSpc>
            </a:pPr>
            <a:r>
              <a:rPr lang="fr-FR" dirty="0" smtClean="0">
                <a:solidFill>
                  <a:srgbClr val="000000"/>
                </a:solidFill>
                <a:latin typeface="Cursivestandard"/>
                <a:cs typeface="Cursivestandard"/>
              </a:rPr>
              <a:t>²ab</a:t>
            </a:r>
            <a:r>
              <a:rPr lang="fr-FR" dirty="0" smtClean="0">
                <a:solidFill>
                  <a:srgbClr val="008000"/>
                </a:solidFill>
                <a:latin typeface="Cursivestandard"/>
                <a:cs typeface="Cursivestandard"/>
              </a:rPr>
              <a:t>eille</a:t>
            </a:r>
            <a:endParaRPr lang="fr-FR" dirty="0">
              <a:solidFill>
                <a:srgbClr val="000000"/>
              </a:solidFill>
              <a:latin typeface="Cursivestandard"/>
              <a:cs typeface="Cursivestandard"/>
            </a:endParaRPr>
          </a:p>
        </p:txBody>
      </p:sp>
      <p:pic>
        <p:nvPicPr>
          <p:cNvPr id="31" name="Image 30"/>
          <p:cNvPicPr>
            <a:picLocks noChangeAspect="1"/>
          </p:cNvPicPr>
          <p:nvPr/>
        </p:nvPicPr>
        <p:blipFill rotWithShape="1">
          <a:blip r:embed="rId2"/>
          <a:srcRect l="52332" t="59635" r="4001" b="9699"/>
          <a:stretch/>
        </p:blipFill>
        <p:spPr>
          <a:xfrm>
            <a:off x="2207805" y="728133"/>
            <a:ext cx="325510" cy="228600"/>
          </a:xfrm>
          <a:prstGeom prst="rect">
            <a:avLst/>
          </a:prstGeom>
        </p:spPr>
      </p:pic>
      <p:pic>
        <p:nvPicPr>
          <p:cNvPr id="32" name="Image 31"/>
          <p:cNvPicPr>
            <a:picLocks noChangeAspect="1"/>
          </p:cNvPicPr>
          <p:nvPr/>
        </p:nvPicPr>
        <p:blipFill rotWithShape="1">
          <a:blip r:embed="rId2"/>
          <a:srcRect l="52332" t="59635" r="4001" b="9699"/>
          <a:stretch/>
        </p:blipFill>
        <p:spPr>
          <a:xfrm>
            <a:off x="2207805" y="1210738"/>
            <a:ext cx="325510" cy="228600"/>
          </a:xfrm>
          <a:prstGeom prst="rect">
            <a:avLst/>
          </a:prstGeom>
        </p:spPr>
      </p:pic>
      <p:pic>
        <p:nvPicPr>
          <p:cNvPr id="33" name="Image 32"/>
          <p:cNvPicPr>
            <a:picLocks noChangeAspect="1"/>
          </p:cNvPicPr>
          <p:nvPr/>
        </p:nvPicPr>
        <p:blipFill rotWithShape="1">
          <a:blip r:embed="rId2"/>
          <a:srcRect l="52332" t="59635" r="4001" b="9699"/>
          <a:stretch/>
        </p:blipFill>
        <p:spPr>
          <a:xfrm>
            <a:off x="2207805" y="1689095"/>
            <a:ext cx="325510" cy="228600"/>
          </a:xfrm>
          <a:prstGeom prst="rect">
            <a:avLst/>
          </a:prstGeom>
        </p:spPr>
      </p:pic>
      <p:sp>
        <p:nvSpPr>
          <p:cNvPr id="35" name="Rectangle à coins arrondis 34"/>
          <p:cNvSpPr/>
          <p:nvPr/>
        </p:nvSpPr>
        <p:spPr>
          <a:xfrm>
            <a:off x="4758267" y="1567207"/>
            <a:ext cx="2040466" cy="43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dirty="0" smtClean="0">
                <a:solidFill>
                  <a:srgbClr val="000000"/>
                </a:solidFill>
              </a:rPr>
              <a:t>gren</a:t>
            </a:r>
            <a:r>
              <a:rPr lang="fr-FR" dirty="0" smtClean="0">
                <a:solidFill>
                  <a:srgbClr val="008000"/>
                </a:solidFill>
              </a:rPr>
              <a:t>ouille</a:t>
            </a:r>
            <a:endParaRPr lang="fr-FR" dirty="0" smtClean="0">
              <a:solidFill>
                <a:schemeClr val="tx1"/>
              </a:solidFill>
            </a:endParaRPr>
          </a:p>
          <a:p>
            <a:pPr algn="r">
              <a:lnSpc>
                <a:spcPct val="80000"/>
              </a:lnSpc>
            </a:pPr>
            <a:r>
              <a:rPr lang="fr-FR" dirty="0" smtClean="0">
                <a:solidFill>
                  <a:srgbClr val="000000"/>
                </a:solidFill>
                <a:latin typeface="Cursivestandard"/>
                <a:cs typeface="Cursivestandard"/>
              </a:rPr>
              <a:t>²gren</a:t>
            </a:r>
            <a:r>
              <a:rPr lang="fr-FR" dirty="0" smtClean="0">
                <a:solidFill>
                  <a:srgbClr val="008000"/>
                </a:solidFill>
                <a:latin typeface="Cursivestandard"/>
                <a:cs typeface="Cursivestandard"/>
              </a:rPr>
              <a:t>ouille</a:t>
            </a:r>
            <a:endParaRPr lang="fr-FR" dirty="0">
              <a:solidFill>
                <a:srgbClr val="000000"/>
              </a:solidFill>
              <a:latin typeface="Cursivestandard"/>
              <a:cs typeface="Cursivestandard"/>
            </a:endParaRPr>
          </a:p>
        </p:txBody>
      </p:sp>
      <p:sp>
        <p:nvSpPr>
          <p:cNvPr id="34" name="Rectangle à coins arrondis 33"/>
          <p:cNvSpPr/>
          <p:nvPr/>
        </p:nvSpPr>
        <p:spPr>
          <a:xfrm>
            <a:off x="4758267" y="1067382"/>
            <a:ext cx="2040466" cy="43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dirty="0" smtClean="0">
                <a:solidFill>
                  <a:schemeClr val="tx1"/>
                </a:solidFill>
              </a:rPr>
              <a:t>faut</a:t>
            </a:r>
            <a:r>
              <a:rPr lang="fr-FR" dirty="0" smtClean="0">
                <a:solidFill>
                  <a:srgbClr val="008000"/>
                </a:solidFill>
              </a:rPr>
              <a:t>euil</a:t>
            </a:r>
            <a:endParaRPr lang="fr-FR" dirty="0" smtClean="0"/>
          </a:p>
          <a:p>
            <a:pPr algn="r">
              <a:lnSpc>
                <a:spcPct val="80000"/>
              </a:lnSpc>
            </a:pPr>
            <a:r>
              <a:rPr lang="fr-FR" dirty="0">
                <a:solidFill>
                  <a:srgbClr val="000000"/>
                </a:solidFill>
                <a:latin typeface="Cursivestandard"/>
                <a:cs typeface="Cursivestandard"/>
              </a:rPr>
              <a:t>²</a:t>
            </a:r>
            <a:r>
              <a:rPr lang="fr-FR" dirty="0" smtClean="0">
                <a:solidFill>
                  <a:srgbClr val="000000"/>
                </a:solidFill>
                <a:latin typeface="Cursivestandard"/>
                <a:cs typeface="Cursivestandard"/>
              </a:rPr>
              <a:t>faut</a:t>
            </a:r>
            <a:r>
              <a:rPr lang="fr-FR" dirty="0" smtClean="0">
                <a:solidFill>
                  <a:srgbClr val="008000"/>
                </a:solidFill>
                <a:latin typeface="Cursivestandard"/>
                <a:cs typeface="Cursivestandard"/>
              </a:rPr>
              <a:t>euil</a:t>
            </a:r>
            <a:endParaRPr lang="fr-FR" dirty="0">
              <a:latin typeface="Cursivestandard"/>
              <a:cs typeface="Cursivestandard"/>
            </a:endParaRPr>
          </a:p>
        </p:txBody>
      </p:sp>
      <p:sp>
        <p:nvSpPr>
          <p:cNvPr id="36" name="Rectangle 35"/>
          <p:cNvSpPr/>
          <p:nvPr/>
        </p:nvSpPr>
        <p:spPr>
          <a:xfrm>
            <a:off x="93133" y="1579911"/>
            <a:ext cx="1952731" cy="414867"/>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tabLst>
                <a:tab pos="0" algn="l"/>
              </a:tabLst>
            </a:pPr>
            <a:r>
              <a:rPr lang="fr-FR" sz="1400" i="1" dirty="0" smtClean="0">
                <a:solidFill>
                  <a:schemeClr val="bg1">
                    <a:lumMod val="50000"/>
                  </a:schemeClr>
                </a:solidFill>
                <a:cs typeface="Cursivestandard"/>
              </a:rPr>
              <a:t>Rappel  :</a:t>
            </a:r>
            <a:r>
              <a:rPr lang="fr-FR" sz="1400" dirty="0" smtClean="0">
                <a:solidFill>
                  <a:srgbClr val="000000"/>
                </a:solidFill>
                <a:cs typeface="Cursivestandard"/>
              </a:rPr>
              <a:t>	  </a:t>
            </a:r>
            <a:r>
              <a:rPr lang="fr-FR" sz="1400" dirty="0" err="1" smtClean="0">
                <a:solidFill>
                  <a:srgbClr val="008000"/>
                </a:solidFill>
                <a:cs typeface="Cursivestandard"/>
              </a:rPr>
              <a:t>ill</a:t>
            </a:r>
            <a:r>
              <a:rPr lang="fr-FR" sz="1400" dirty="0" smtClean="0">
                <a:solidFill>
                  <a:srgbClr val="008000"/>
                </a:solidFill>
                <a:cs typeface="Cursivestandard"/>
              </a:rPr>
              <a:t>   y</a:t>
            </a:r>
            <a:endParaRPr lang="fr-FR" sz="1400" dirty="0">
              <a:solidFill>
                <a:srgbClr val="008000"/>
              </a:solidFill>
              <a:latin typeface="Cursivestandard"/>
              <a:cs typeface="Cursivestandard"/>
            </a:endParaRPr>
          </a:p>
        </p:txBody>
      </p:sp>
      <p:pic>
        <p:nvPicPr>
          <p:cNvPr id="37" name="Image 36"/>
          <p:cNvPicPr>
            <a:picLocks noChangeAspect="1"/>
          </p:cNvPicPr>
          <p:nvPr/>
        </p:nvPicPr>
        <p:blipFill rotWithShape="1">
          <a:blip r:embed="rId4">
            <a:extLst>
              <a:ext uri="{BEBA8EAE-BF5A-486C-A8C5-ECC9F3942E4B}">
                <a14:imgProps xmlns:a14="http://schemas.microsoft.com/office/drawing/2010/main">
                  <a14:imgLayer r:embed="rId5">
                    <a14:imgEffect>
                      <a14:backgroundRemoval t="58500" b="92000" l="53000" r="99000">
                        <a14:foregroundMark x1="73500" y1="72500" x2="73500" y2="72500"/>
                      </a14:backgroundRemoval>
                    </a14:imgEffect>
                  </a14:imgLayer>
                </a14:imgProps>
              </a:ext>
            </a:extLst>
          </a:blip>
          <a:srcRect l="52332" t="59635" r="4001" b="9699"/>
          <a:stretch/>
        </p:blipFill>
        <p:spPr>
          <a:xfrm>
            <a:off x="868966" y="1709312"/>
            <a:ext cx="231701" cy="162720"/>
          </a:xfrm>
          <a:prstGeom prst="rect">
            <a:avLst/>
          </a:prstGeom>
        </p:spPr>
      </p:pic>
      <p:pic>
        <p:nvPicPr>
          <p:cNvPr id="2" name="Image 1"/>
          <p:cNvPicPr>
            <a:picLocks noChangeAspect="1"/>
          </p:cNvPicPr>
          <p:nvPr/>
        </p:nvPicPr>
        <p:blipFill>
          <a:blip r:embed="rId6"/>
          <a:stretch>
            <a:fillRect/>
          </a:stretch>
        </p:blipFill>
        <p:spPr>
          <a:xfrm>
            <a:off x="4924097" y="101392"/>
            <a:ext cx="635997" cy="372513"/>
          </a:xfrm>
          <a:prstGeom prst="rect">
            <a:avLst/>
          </a:prstGeom>
        </p:spPr>
      </p:pic>
      <p:pic>
        <p:nvPicPr>
          <p:cNvPr id="4" name="Image 3"/>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20000"/>
                    </a14:imgEffect>
                  </a14:imgLayer>
                </a14:imgProps>
              </a:ext>
            </a:extLst>
          </a:blip>
          <a:srcRect t="9040" b="9859"/>
          <a:stretch/>
        </p:blipFill>
        <p:spPr>
          <a:xfrm>
            <a:off x="5003798" y="584491"/>
            <a:ext cx="488281" cy="396000"/>
          </a:xfrm>
          <a:prstGeom prst="rect">
            <a:avLst/>
          </a:prstGeom>
        </p:spPr>
      </p:pic>
      <p:pic>
        <p:nvPicPr>
          <p:cNvPr id="5" name="Image 4"/>
          <p:cNvPicPr>
            <a:picLocks noChangeAspect="1"/>
          </p:cNvPicPr>
          <p:nvPr/>
        </p:nvPicPr>
        <p:blipFill>
          <a:blip r:embed="rId9"/>
          <a:stretch>
            <a:fillRect/>
          </a:stretch>
        </p:blipFill>
        <p:spPr>
          <a:xfrm>
            <a:off x="5046120" y="1084631"/>
            <a:ext cx="408515" cy="411948"/>
          </a:xfrm>
          <a:prstGeom prst="rect">
            <a:avLst/>
          </a:prstGeom>
        </p:spPr>
      </p:pic>
      <p:pic>
        <p:nvPicPr>
          <p:cNvPr id="6" name="Image 5"/>
          <p:cNvPicPr>
            <a:picLocks noChangeAspect="1"/>
          </p:cNvPicPr>
          <p:nvPr/>
        </p:nvPicPr>
        <p:blipFill>
          <a:blip r:embed="rId10"/>
          <a:stretch>
            <a:fillRect/>
          </a:stretch>
        </p:blipFill>
        <p:spPr>
          <a:xfrm>
            <a:off x="4969929" y="1595102"/>
            <a:ext cx="488281" cy="384063"/>
          </a:xfrm>
          <a:prstGeom prst="rect">
            <a:avLst/>
          </a:prstGeom>
        </p:spPr>
      </p:pic>
      <p:sp>
        <p:nvSpPr>
          <p:cNvPr id="38" name="Rectangle 37"/>
          <p:cNvSpPr/>
          <p:nvPr/>
        </p:nvSpPr>
        <p:spPr>
          <a:xfrm>
            <a:off x="93133" y="5164665"/>
            <a:ext cx="1952731" cy="1428846"/>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a:t>
            </a:r>
            <a:r>
              <a:rPr lang="fr-FR" sz="2400" dirty="0"/>
              <a:t>j</a:t>
            </a:r>
            <a:r>
              <a:rPr lang="fr-FR" sz="2400" dirty="0" smtClean="0">
                <a:cs typeface="Cursivestandard"/>
              </a:rPr>
              <a:t>]</a:t>
            </a:r>
            <a:endParaRPr lang="fr-FR" sz="2400" dirty="0">
              <a:cs typeface="Cursivestandard"/>
            </a:endParaRPr>
          </a:p>
        </p:txBody>
      </p:sp>
      <p:sp>
        <p:nvSpPr>
          <p:cNvPr id="39" name="Rectangle 38"/>
          <p:cNvSpPr/>
          <p:nvPr/>
        </p:nvSpPr>
        <p:spPr>
          <a:xfrm>
            <a:off x="2150505" y="5164665"/>
            <a:ext cx="2556000" cy="194399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r>
              <a:rPr lang="fr-FR" sz="3200" b="1" dirty="0" smtClean="0">
                <a:solidFill>
                  <a:srgbClr val="008000"/>
                </a:solidFill>
                <a:latin typeface="Script Ecole 2"/>
                <a:cs typeface="Script Ecole 2"/>
              </a:rPr>
              <a:t> ail aille</a:t>
            </a:r>
          </a:p>
          <a:p>
            <a:pPr marL="271463"/>
            <a:r>
              <a:rPr lang="fr-FR" sz="3200" b="1" dirty="0" smtClean="0">
                <a:solidFill>
                  <a:srgbClr val="008000"/>
                </a:solidFill>
                <a:latin typeface="Script Ecole 2"/>
                <a:cs typeface="Script Ecole 2"/>
              </a:rPr>
              <a:t> </a:t>
            </a:r>
            <a:r>
              <a:rPr lang="fr-FR" sz="3200" b="1" dirty="0" err="1" smtClean="0">
                <a:solidFill>
                  <a:srgbClr val="008000"/>
                </a:solidFill>
                <a:latin typeface="Script Ecole 2"/>
                <a:cs typeface="Script Ecole 2"/>
              </a:rPr>
              <a:t>eil</a:t>
            </a:r>
            <a:r>
              <a:rPr lang="fr-FR" sz="3200" b="1" dirty="0" smtClean="0">
                <a:solidFill>
                  <a:srgbClr val="008000"/>
                </a:solidFill>
                <a:latin typeface="Script Ecole 2"/>
                <a:cs typeface="Script Ecole 2"/>
              </a:rPr>
              <a:t>  </a:t>
            </a:r>
            <a:r>
              <a:rPr lang="fr-FR" sz="3200" b="1" dirty="0" err="1" smtClean="0">
                <a:solidFill>
                  <a:srgbClr val="008000"/>
                </a:solidFill>
                <a:latin typeface="Script Ecole 2"/>
                <a:cs typeface="Script Ecole 2"/>
              </a:rPr>
              <a:t>eille</a:t>
            </a:r>
            <a:endParaRPr lang="fr-FR" sz="3200" b="1" dirty="0" smtClean="0">
              <a:solidFill>
                <a:srgbClr val="008000"/>
              </a:solidFill>
              <a:latin typeface="Script Ecole 2"/>
              <a:cs typeface="Script Ecole 2"/>
            </a:endParaRPr>
          </a:p>
          <a:p>
            <a:pPr marL="271463"/>
            <a:r>
              <a:rPr lang="fr-FR" sz="3200" b="1" dirty="0" smtClean="0">
                <a:solidFill>
                  <a:srgbClr val="008000"/>
                </a:solidFill>
                <a:latin typeface="Script Ecole 2"/>
                <a:cs typeface="Script Ecole 2"/>
              </a:rPr>
              <a:t> </a:t>
            </a:r>
            <a:r>
              <a:rPr lang="fr-FR" sz="3200" b="1" dirty="0" err="1" smtClean="0">
                <a:solidFill>
                  <a:srgbClr val="008000"/>
                </a:solidFill>
                <a:latin typeface="Script Ecole 2"/>
                <a:cs typeface="Script Ecole 2"/>
              </a:rPr>
              <a:t>euil</a:t>
            </a:r>
            <a:r>
              <a:rPr lang="fr-FR" sz="3200" b="1" dirty="0" smtClean="0">
                <a:solidFill>
                  <a:srgbClr val="008000"/>
                </a:solidFill>
                <a:latin typeface="Script Ecole 2"/>
                <a:cs typeface="Script Ecole 2"/>
              </a:rPr>
              <a:t>  </a:t>
            </a:r>
            <a:r>
              <a:rPr lang="fr-FR" sz="3200" b="1" dirty="0" err="1" smtClean="0">
                <a:solidFill>
                  <a:srgbClr val="008000"/>
                </a:solidFill>
                <a:latin typeface="Script Ecole 2"/>
                <a:cs typeface="Script Ecole 2"/>
              </a:rPr>
              <a:t>euille</a:t>
            </a:r>
            <a:endParaRPr lang="fr-FR" sz="3200" b="1" dirty="0" smtClean="0">
              <a:solidFill>
                <a:srgbClr val="008000"/>
              </a:solidFill>
              <a:latin typeface="Script Ecole 2"/>
              <a:cs typeface="Script Ecole 2"/>
            </a:endParaRPr>
          </a:p>
          <a:p>
            <a:pPr marL="271463"/>
            <a:r>
              <a:rPr lang="fr-FR" sz="3200" b="1" dirty="0" smtClean="0">
                <a:solidFill>
                  <a:srgbClr val="008000"/>
                </a:solidFill>
                <a:latin typeface="Script Ecole 2"/>
                <a:cs typeface="Script Ecole 2"/>
              </a:rPr>
              <a:t> ouille</a:t>
            </a:r>
          </a:p>
        </p:txBody>
      </p:sp>
      <p:pic>
        <p:nvPicPr>
          <p:cNvPr id="40" name="Image 39"/>
          <p:cNvPicPr>
            <a:picLocks noChangeAspect="1"/>
          </p:cNvPicPr>
          <p:nvPr/>
        </p:nvPicPr>
        <p:blipFill rotWithShape="1">
          <a:blip r:embed="rId2"/>
          <a:srcRect l="9333" t="8667" r="65333" b="57158"/>
          <a:stretch/>
        </p:blipFill>
        <p:spPr>
          <a:xfrm>
            <a:off x="167639" y="5681423"/>
            <a:ext cx="285729" cy="385456"/>
          </a:xfrm>
          <a:prstGeom prst="rect">
            <a:avLst/>
          </a:prstGeom>
        </p:spPr>
      </p:pic>
      <p:pic>
        <p:nvPicPr>
          <p:cNvPr id="43" name="Image 42"/>
          <p:cNvPicPr>
            <a:picLocks noChangeAspect="1"/>
          </p:cNvPicPr>
          <p:nvPr/>
        </p:nvPicPr>
        <p:blipFill rotWithShape="1">
          <a:blip r:embed="rId2"/>
          <a:srcRect l="52332" t="59635" r="4001" b="9699"/>
          <a:stretch/>
        </p:blipFill>
        <p:spPr>
          <a:xfrm>
            <a:off x="2207805" y="5346708"/>
            <a:ext cx="325510" cy="228600"/>
          </a:xfrm>
          <a:prstGeom prst="rect">
            <a:avLst/>
          </a:prstGeom>
        </p:spPr>
      </p:pic>
      <p:graphicFrame>
        <p:nvGraphicFramePr>
          <p:cNvPr id="44" name="Tableau 43"/>
          <p:cNvGraphicFramePr>
            <a:graphicFrameLocks noGrp="1"/>
          </p:cNvGraphicFramePr>
          <p:nvPr>
            <p:extLst>
              <p:ext uri="{D42A27DB-BD31-4B8C-83A1-F6EECF244321}">
                <p14:modId xmlns:p14="http://schemas.microsoft.com/office/powerpoint/2010/main" val="1475583822"/>
              </p:ext>
            </p:extLst>
          </p:nvPr>
        </p:nvGraphicFramePr>
        <p:xfrm>
          <a:off x="75238" y="7154340"/>
          <a:ext cx="6705600" cy="2689685"/>
        </p:xfrm>
        <a:graphic>
          <a:graphicData uri="http://schemas.openxmlformats.org/drawingml/2006/table">
            <a:tbl>
              <a:tblPr firstRow="1" bandRow="1">
                <a:tableStyleId>{5940675A-B579-460E-94D1-54222C63F5DA}</a:tableStyleId>
              </a:tblPr>
              <a:tblGrid>
                <a:gridCol w="1676400"/>
                <a:gridCol w="1584229"/>
                <a:gridCol w="1768571"/>
                <a:gridCol w="1676400"/>
              </a:tblGrid>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de l’ail</a:t>
                      </a:r>
                    </a:p>
                    <a:p>
                      <a:pPr>
                        <a:spcAft>
                          <a:spcPts val="600"/>
                        </a:spcAft>
                      </a:pPr>
                      <a:r>
                        <a:rPr lang="fr-FR" sz="1400" u="none" kern="1200" dirty="0" smtClean="0">
                          <a:solidFill>
                            <a:schemeClr val="tx1"/>
                          </a:solidFill>
                          <a:effectLst/>
                          <a:latin typeface="Script Ecole 2"/>
                          <a:ea typeface="+mn-ea"/>
                          <a:cs typeface="Script Ecole 2"/>
                        </a:rPr>
                        <a:t>un rail</a:t>
                      </a:r>
                    </a:p>
                    <a:p>
                      <a:pPr>
                        <a:spcAft>
                          <a:spcPts val="600"/>
                        </a:spcAft>
                      </a:pPr>
                      <a:r>
                        <a:rPr lang="fr-FR" sz="1400" u="none" kern="1200" dirty="0" smtClean="0">
                          <a:solidFill>
                            <a:schemeClr val="tx1"/>
                          </a:solidFill>
                          <a:effectLst/>
                          <a:latin typeface="Script Ecole 2"/>
                          <a:ea typeface="+mn-ea"/>
                          <a:cs typeface="Script Ecole 2"/>
                        </a:rPr>
                        <a:t>le travail</a:t>
                      </a:r>
                    </a:p>
                    <a:p>
                      <a:pPr>
                        <a:spcAft>
                          <a:spcPts val="600"/>
                        </a:spcAft>
                      </a:pPr>
                      <a:r>
                        <a:rPr lang="fr-FR" sz="1400" u="none" kern="1200" dirty="0" smtClean="0">
                          <a:solidFill>
                            <a:schemeClr val="tx1"/>
                          </a:solidFill>
                          <a:effectLst/>
                          <a:latin typeface="Script Ecole 2"/>
                          <a:ea typeface="+mn-ea"/>
                          <a:cs typeface="Script Ecole 2"/>
                        </a:rPr>
                        <a:t>une bataille</a:t>
                      </a:r>
                    </a:p>
                    <a:p>
                      <a:pPr>
                        <a:spcAft>
                          <a:spcPts val="600"/>
                        </a:spcAft>
                      </a:pPr>
                      <a:r>
                        <a:rPr lang="fr-FR" sz="1400" u="none" kern="1200" dirty="0" smtClean="0">
                          <a:solidFill>
                            <a:schemeClr val="tx1"/>
                          </a:solidFill>
                          <a:effectLst/>
                          <a:latin typeface="Script Ecole 2"/>
                          <a:ea typeface="+mn-ea"/>
                          <a:cs typeface="Script Ecole 2"/>
                        </a:rPr>
                        <a:t>un caillou</a:t>
                      </a:r>
                      <a:endParaRPr lang="fr-FR" sz="1400" u="none" kern="1200" dirty="0" smtClean="0">
                        <a:solidFill>
                          <a:srgbClr val="7F7F7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le sommeil</a:t>
                      </a:r>
                    </a:p>
                    <a:p>
                      <a:pPr>
                        <a:spcAft>
                          <a:spcPts val="600"/>
                        </a:spcAft>
                      </a:pPr>
                      <a:r>
                        <a:rPr lang="fr-FR" sz="1400" u="none" kern="1200" dirty="0" smtClean="0">
                          <a:solidFill>
                            <a:schemeClr val="tx1"/>
                          </a:solidFill>
                          <a:effectLst/>
                          <a:latin typeface="Script Ecole 2"/>
                          <a:ea typeface="+mn-ea"/>
                          <a:cs typeface="Script Ecole 2"/>
                        </a:rPr>
                        <a:t>c’est pareil</a:t>
                      </a:r>
                    </a:p>
                    <a:p>
                      <a:pPr>
                        <a:spcAft>
                          <a:spcPts val="600"/>
                        </a:spcAft>
                      </a:pPr>
                      <a:r>
                        <a:rPr lang="fr-FR" sz="1400" u="none" kern="1200" dirty="0" smtClean="0">
                          <a:solidFill>
                            <a:schemeClr val="tx1"/>
                          </a:solidFill>
                          <a:effectLst/>
                          <a:latin typeface="Script Ecole 2"/>
                          <a:ea typeface="+mn-ea"/>
                          <a:cs typeface="Script Ecole 2"/>
                        </a:rPr>
                        <a:t>une oreille</a:t>
                      </a:r>
                    </a:p>
                    <a:p>
                      <a:pPr>
                        <a:spcAft>
                          <a:spcPts val="600"/>
                        </a:spcAft>
                      </a:pPr>
                      <a:r>
                        <a:rPr lang="fr-FR" sz="1400" u="none" kern="1200" dirty="0" smtClean="0">
                          <a:solidFill>
                            <a:schemeClr val="tx1"/>
                          </a:solidFill>
                          <a:effectLst/>
                          <a:latin typeface="Script Ecole 2"/>
                          <a:ea typeface="+mn-ea"/>
                          <a:cs typeface="Script Ecole 2"/>
                        </a:rPr>
                        <a:t>une</a:t>
                      </a:r>
                      <a:r>
                        <a:rPr lang="fr-FR" sz="1400" u="none" kern="1200" baseline="0" dirty="0" smtClean="0">
                          <a:solidFill>
                            <a:schemeClr val="tx1"/>
                          </a:solidFill>
                          <a:effectLst/>
                          <a:latin typeface="Script Ecole 2"/>
                          <a:ea typeface="+mn-ea"/>
                          <a:cs typeface="Script Ecole 2"/>
                        </a:rPr>
                        <a:t> corbeille</a:t>
                      </a:r>
                    </a:p>
                    <a:p>
                      <a:pPr>
                        <a:spcAft>
                          <a:spcPts val="600"/>
                        </a:spcAft>
                      </a:pPr>
                      <a:r>
                        <a:rPr lang="fr-FR" sz="1400" u="none" kern="1200" baseline="0" dirty="0" smtClean="0">
                          <a:solidFill>
                            <a:schemeClr val="tx1"/>
                          </a:solidFill>
                          <a:effectLst/>
                          <a:latin typeface="Script Ecole 2"/>
                          <a:ea typeface="+mn-ea"/>
                          <a:cs typeface="Script Ecole 2"/>
                        </a:rPr>
                        <a:t>merveilleux</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écureuil</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seuil</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chevreuil</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une</a:t>
                      </a:r>
                      <a:r>
                        <a:rPr lang="fr-FR" sz="1400" u="none" kern="1200" baseline="0" dirty="0" smtClean="0">
                          <a:solidFill>
                            <a:schemeClr val="tx1"/>
                          </a:solidFill>
                          <a:effectLst/>
                          <a:latin typeface="Script Ecole 2"/>
                          <a:ea typeface="+mn-ea"/>
                          <a:cs typeface="Script Ecole 2"/>
                        </a:rPr>
                        <a:t> feuille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baseline="0" dirty="0" smtClean="0">
                          <a:solidFill>
                            <a:schemeClr val="tx1"/>
                          </a:solidFill>
                          <a:effectLst/>
                          <a:latin typeface="Script Ecole 2"/>
                          <a:ea typeface="+mn-ea"/>
                          <a:cs typeface="Script Ecole 2"/>
                        </a:rPr>
                        <a:t>le feuillage</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du fenouil</a:t>
                      </a:r>
                    </a:p>
                    <a:p>
                      <a:pPr>
                        <a:spcAft>
                          <a:spcPts val="600"/>
                        </a:spcAft>
                      </a:pPr>
                      <a:r>
                        <a:rPr lang="fr-FR" sz="1400" u="none" kern="1200" dirty="0" smtClean="0">
                          <a:solidFill>
                            <a:schemeClr val="tx1"/>
                          </a:solidFill>
                          <a:effectLst/>
                          <a:latin typeface="Script Ecole 2"/>
                          <a:ea typeface="+mn-ea"/>
                          <a:cs typeface="Script Ecole 2"/>
                        </a:rPr>
                        <a:t>une fouille</a:t>
                      </a:r>
                    </a:p>
                    <a:p>
                      <a:pPr>
                        <a:spcAft>
                          <a:spcPts val="600"/>
                        </a:spcAft>
                      </a:pPr>
                      <a:r>
                        <a:rPr lang="fr-FR" sz="1400" u="none" kern="1200" dirty="0" smtClean="0">
                          <a:solidFill>
                            <a:schemeClr val="tx1"/>
                          </a:solidFill>
                          <a:effectLst/>
                          <a:latin typeface="Script Ecole 2"/>
                          <a:ea typeface="+mn-ea"/>
                          <a:cs typeface="Script Ecole 2"/>
                        </a:rPr>
                        <a:t>il</a:t>
                      </a:r>
                      <a:r>
                        <a:rPr lang="fr-FR" sz="1400" u="none" kern="1200" baseline="0" dirty="0" smtClean="0">
                          <a:solidFill>
                            <a:schemeClr val="tx1"/>
                          </a:solidFill>
                          <a:effectLst/>
                          <a:latin typeface="Script Ecole 2"/>
                          <a:ea typeface="+mn-ea"/>
                          <a:cs typeface="Script Ecole 2"/>
                        </a:rPr>
                        <a:t> se mouille</a:t>
                      </a:r>
                    </a:p>
                    <a:p>
                      <a:pPr>
                        <a:spcAft>
                          <a:spcPts val="600"/>
                        </a:spcAft>
                      </a:pPr>
                      <a:r>
                        <a:rPr lang="fr-FR" sz="1400" u="none" kern="1200" baseline="0" dirty="0" smtClean="0">
                          <a:solidFill>
                            <a:schemeClr val="tx1"/>
                          </a:solidFill>
                          <a:effectLst/>
                          <a:latin typeface="Script Ecole 2"/>
                          <a:ea typeface="+mn-ea"/>
                          <a:cs typeface="Script Ecole 2"/>
                        </a:rPr>
                        <a:t>une citrouille</a:t>
                      </a:r>
                    </a:p>
                    <a:p>
                      <a:pPr>
                        <a:spcAft>
                          <a:spcPts val="600"/>
                        </a:spcAft>
                      </a:pPr>
                      <a:r>
                        <a:rPr lang="fr-FR" sz="1400" u="none" kern="1200" baseline="0" dirty="0" smtClean="0">
                          <a:solidFill>
                            <a:schemeClr val="tx1"/>
                          </a:solidFill>
                          <a:effectLst/>
                          <a:latin typeface="Script Ecole 2"/>
                          <a:ea typeface="+mn-ea"/>
                          <a:cs typeface="Script Ecole 2"/>
                        </a:rPr>
                        <a:t>la ratatouille</a:t>
                      </a:r>
                      <a:endParaRPr lang="fr-FR" sz="1400" u="none" kern="1200" dirty="0" smtClean="0">
                        <a:solidFill>
                          <a:srgbClr val="A6A6A6"/>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600" kern="1200" dirty="0" smtClean="0">
                          <a:solidFill>
                            <a:schemeClr val="tx1"/>
                          </a:solidFill>
                          <a:effectLst/>
                          <a:latin typeface="Script Ecole 2"/>
                          <a:ea typeface="+mn-ea"/>
                          <a:cs typeface="Script Ecole 2"/>
                        </a:rPr>
                        <a:t>La grenouille a sommeil : elle bâille sous</a:t>
                      </a:r>
                      <a:r>
                        <a:rPr lang="fr-FR" sz="1600" kern="1200" baseline="0" dirty="0" smtClean="0">
                          <a:solidFill>
                            <a:schemeClr val="tx1"/>
                          </a:solidFill>
                          <a:effectLst/>
                          <a:latin typeface="Script Ecole 2"/>
                          <a:ea typeface="+mn-ea"/>
                          <a:cs typeface="Script Ecole 2"/>
                        </a:rPr>
                        <a:t> le soleil. Puis, elle se réveille et surveille les cailloux et les feuilles autour.</a:t>
                      </a:r>
                      <a:endParaRPr lang="fr-FR" sz="1400" u="none" kern="1200" dirty="0" smtClean="0">
                        <a:solidFill>
                          <a:schemeClr val="tx1"/>
                        </a:solidFill>
                        <a:effectLst/>
                        <a:latin typeface="Script Ecole 2"/>
                        <a:ea typeface="+mn-ea"/>
                        <a:cs typeface="Script Ecole 2"/>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pic>
        <p:nvPicPr>
          <p:cNvPr id="45" name="Image 44" descr="C:\Users\Catherine\Documents\CP\7 Lecture Pilotis\Gestes BM Pilotis\ill.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6039" y="5551671"/>
            <a:ext cx="671130" cy="755999"/>
          </a:xfrm>
          <a:prstGeom prst="rect">
            <a:avLst/>
          </a:prstGeom>
          <a:noFill/>
          <a:ln>
            <a:noFill/>
          </a:ln>
        </p:spPr>
      </p:pic>
      <p:sp>
        <p:nvSpPr>
          <p:cNvPr id="46" name="Rectangle à coins arrondis 45"/>
          <p:cNvSpPr/>
          <p:nvPr/>
        </p:nvSpPr>
        <p:spPr>
          <a:xfrm>
            <a:off x="4758267" y="5164666"/>
            <a:ext cx="2040466" cy="43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dirty="0" smtClean="0">
                <a:solidFill>
                  <a:schemeClr val="tx1"/>
                </a:solidFill>
              </a:rPr>
              <a:t>méd</a:t>
            </a:r>
            <a:r>
              <a:rPr lang="fr-FR" dirty="0" smtClean="0">
                <a:solidFill>
                  <a:srgbClr val="008000"/>
                </a:solidFill>
              </a:rPr>
              <a:t>aille</a:t>
            </a:r>
            <a:endParaRPr lang="fr-FR" dirty="0" smtClean="0"/>
          </a:p>
          <a:p>
            <a:pPr algn="r">
              <a:lnSpc>
                <a:spcPct val="80000"/>
              </a:lnSpc>
            </a:pPr>
            <a:r>
              <a:rPr lang="fr-FR" dirty="0" smtClean="0">
                <a:solidFill>
                  <a:srgbClr val="000000"/>
                </a:solidFill>
                <a:latin typeface="Cursivestandard"/>
                <a:cs typeface="Cursivestandard"/>
              </a:rPr>
              <a:t>méd</a:t>
            </a:r>
            <a:r>
              <a:rPr lang="fr-FR" dirty="0" smtClean="0">
                <a:solidFill>
                  <a:srgbClr val="008000"/>
                </a:solidFill>
                <a:latin typeface="Cursivestandard"/>
                <a:cs typeface="Cursivestandard"/>
              </a:rPr>
              <a:t>aille</a:t>
            </a:r>
            <a:endParaRPr lang="fr-FR" dirty="0">
              <a:latin typeface="Cursivestandard"/>
              <a:cs typeface="Cursivestandard"/>
            </a:endParaRPr>
          </a:p>
        </p:txBody>
      </p:sp>
      <p:sp>
        <p:nvSpPr>
          <p:cNvPr id="47" name="Rectangle à coins arrondis 46"/>
          <p:cNvSpPr/>
          <p:nvPr/>
        </p:nvSpPr>
        <p:spPr>
          <a:xfrm>
            <a:off x="4758267" y="5664490"/>
            <a:ext cx="2040466" cy="43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dirty="0" smtClean="0">
                <a:solidFill>
                  <a:srgbClr val="000000"/>
                </a:solidFill>
              </a:rPr>
              <a:t>ab</a:t>
            </a:r>
            <a:r>
              <a:rPr lang="fr-FR" dirty="0" smtClean="0">
                <a:solidFill>
                  <a:srgbClr val="008000"/>
                </a:solidFill>
              </a:rPr>
              <a:t>eille</a:t>
            </a:r>
            <a:endParaRPr lang="fr-FR" dirty="0" smtClean="0">
              <a:solidFill>
                <a:schemeClr val="tx1"/>
              </a:solidFill>
            </a:endParaRPr>
          </a:p>
          <a:p>
            <a:pPr algn="r">
              <a:lnSpc>
                <a:spcPct val="80000"/>
              </a:lnSpc>
            </a:pPr>
            <a:r>
              <a:rPr lang="fr-FR" dirty="0" smtClean="0">
                <a:solidFill>
                  <a:srgbClr val="000000"/>
                </a:solidFill>
                <a:latin typeface="Cursivestandard"/>
                <a:cs typeface="Cursivestandard"/>
              </a:rPr>
              <a:t>²ab</a:t>
            </a:r>
            <a:r>
              <a:rPr lang="fr-FR" dirty="0" smtClean="0">
                <a:solidFill>
                  <a:srgbClr val="008000"/>
                </a:solidFill>
                <a:latin typeface="Cursivestandard"/>
                <a:cs typeface="Cursivestandard"/>
              </a:rPr>
              <a:t>eille</a:t>
            </a:r>
            <a:endParaRPr lang="fr-FR" dirty="0">
              <a:solidFill>
                <a:srgbClr val="000000"/>
              </a:solidFill>
              <a:latin typeface="Cursivestandard"/>
              <a:cs typeface="Cursivestandard"/>
            </a:endParaRPr>
          </a:p>
        </p:txBody>
      </p:sp>
      <p:pic>
        <p:nvPicPr>
          <p:cNvPr id="48" name="Image 47"/>
          <p:cNvPicPr>
            <a:picLocks noChangeAspect="1"/>
          </p:cNvPicPr>
          <p:nvPr/>
        </p:nvPicPr>
        <p:blipFill rotWithShape="1">
          <a:blip r:embed="rId2"/>
          <a:srcRect l="52332" t="59635" r="4001" b="9699"/>
          <a:stretch/>
        </p:blipFill>
        <p:spPr>
          <a:xfrm>
            <a:off x="2207805" y="5825065"/>
            <a:ext cx="325510" cy="228600"/>
          </a:xfrm>
          <a:prstGeom prst="rect">
            <a:avLst/>
          </a:prstGeom>
        </p:spPr>
      </p:pic>
      <p:pic>
        <p:nvPicPr>
          <p:cNvPr id="49" name="Image 48"/>
          <p:cNvPicPr>
            <a:picLocks noChangeAspect="1"/>
          </p:cNvPicPr>
          <p:nvPr/>
        </p:nvPicPr>
        <p:blipFill rotWithShape="1">
          <a:blip r:embed="rId2"/>
          <a:srcRect l="52332" t="59635" r="4001" b="9699"/>
          <a:stretch/>
        </p:blipFill>
        <p:spPr>
          <a:xfrm>
            <a:off x="2207805" y="6307670"/>
            <a:ext cx="325510" cy="228600"/>
          </a:xfrm>
          <a:prstGeom prst="rect">
            <a:avLst/>
          </a:prstGeom>
        </p:spPr>
      </p:pic>
      <p:pic>
        <p:nvPicPr>
          <p:cNvPr id="50" name="Image 49"/>
          <p:cNvPicPr>
            <a:picLocks noChangeAspect="1"/>
          </p:cNvPicPr>
          <p:nvPr/>
        </p:nvPicPr>
        <p:blipFill rotWithShape="1">
          <a:blip r:embed="rId2"/>
          <a:srcRect l="52332" t="59635" r="4001" b="9699"/>
          <a:stretch/>
        </p:blipFill>
        <p:spPr>
          <a:xfrm>
            <a:off x="2207805" y="6786027"/>
            <a:ext cx="325510" cy="228600"/>
          </a:xfrm>
          <a:prstGeom prst="rect">
            <a:avLst/>
          </a:prstGeom>
        </p:spPr>
      </p:pic>
      <p:sp>
        <p:nvSpPr>
          <p:cNvPr id="51" name="Rectangle à coins arrondis 50"/>
          <p:cNvSpPr/>
          <p:nvPr/>
        </p:nvSpPr>
        <p:spPr>
          <a:xfrm>
            <a:off x="4758267" y="6664139"/>
            <a:ext cx="2040466" cy="43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dirty="0" smtClean="0">
                <a:solidFill>
                  <a:srgbClr val="000000"/>
                </a:solidFill>
              </a:rPr>
              <a:t>gren</a:t>
            </a:r>
            <a:r>
              <a:rPr lang="fr-FR" dirty="0" smtClean="0">
                <a:solidFill>
                  <a:srgbClr val="008000"/>
                </a:solidFill>
              </a:rPr>
              <a:t>ouille</a:t>
            </a:r>
            <a:endParaRPr lang="fr-FR" dirty="0" smtClean="0">
              <a:solidFill>
                <a:schemeClr val="tx1"/>
              </a:solidFill>
            </a:endParaRPr>
          </a:p>
          <a:p>
            <a:pPr algn="r">
              <a:lnSpc>
                <a:spcPct val="80000"/>
              </a:lnSpc>
            </a:pPr>
            <a:r>
              <a:rPr lang="fr-FR" dirty="0" smtClean="0">
                <a:solidFill>
                  <a:srgbClr val="000000"/>
                </a:solidFill>
                <a:latin typeface="Cursivestandard"/>
                <a:cs typeface="Cursivestandard"/>
              </a:rPr>
              <a:t>²gren</a:t>
            </a:r>
            <a:r>
              <a:rPr lang="fr-FR" dirty="0" smtClean="0">
                <a:solidFill>
                  <a:srgbClr val="008000"/>
                </a:solidFill>
                <a:latin typeface="Cursivestandard"/>
                <a:cs typeface="Cursivestandard"/>
              </a:rPr>
              <a:t>ouille</a:t>
            </a:r>
            <a:endParaRPr lang="fr-FR" dirty="0">
              <a:solidFill>
                <a:srgbClr val="000000"/>
              </a:solidFill>
              <a:latin typeface="Cursivestandard"/>
              <a:cs typeface="Cursivestandard"/>
            </a:endParaRPr>
          </a:p>
        </p:txBody>
      </p:sp>
      <p:sp>
        <p:nvSpPr>
          <p:cNvPr id="54" name="Rectangle à coins arrondis 53"/>
          <p:cNvSpPr/>
          <p:nvPr/>
        </p:nvSpPr>
        <p:spPr>
          <a:xfrm>
            <a:off x="4758267" y="6164314"/>
            <a:ext cx="2040466" cy="43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dirty="0" smtClean="0">
                <a:solidFill>
                  <a:schemeClr val="tx1"/>
                </a:solidFill>
              </a:rPr>
              <a:t>faut</a:t>
            </a:r>
            <a:r>
              <a:rPr lang="fr-FR" dirty="0" smtClean="0">
                <a:solidFill>
                  <a:srgbClr val="008000"/>
                </a:solidFill>
              </a:rPr>
              <a:t>euil</a:t>
            </a:r>
            <a:endParaRPr lang="fr-FR" dirty="0" smtClean="0"/>
          </a:p>
          <a:p>
            <a:pPr algn="r">
              <a:lnSpc>
                <a:spcPct val="80000"/>
              </a:lnSpc>
            </a:pPr>
            <a:r>
              <a:rPr lang="fr-FR" dirty="0">
                <a:solidFill>
                  <a:srgbClr val="000000"/>
                </a:solidFill>
                <a:latin typeface="Cursivestandard"/>
                <a:cs typeface="Cursivestandard"/>
              </a:rPr>
              <a:t>²</a:t>
            </a:r>
            <a:r>
              <a:rPr lang="fr-FR" dirty="0" smtClean="0">
                <a:solidFill>
                  <a:srgbClr val="000000"/>
                </a:solidFill>
                <a:latin typeface="Cursivestandard"/>
                <a:cs typeface="Cursivestandard"/>
              </a:rPr>
              <a:t>faut</a:t>
            </a:r>
            <a:r>
              <a:rPr lang="fr-FR" dirty="0" smtClean="0">
                <a:solidFill>
                  <a:srgbClr val="008000"/>
                </a:solidFill>
                <a:latin typeface="Cursivestandard"/>
                <a:cs typeface="Cursivestandard"/>
              </a:rPr>
              <a:t>euil</a:t>
            </a:r>
            <a:endParaRPr lang="fr-FR" dirty="0">
              <a:latin typeface="Cursivestandard"/>
              <a:cs typeface="Cursivestandard"/>
            </a:endParaRPr>
          </a:p>
        </p:txBody>
      </p:sp>
      <p:sp>
        <p:nvSpPr>
          <p:cNvPr id="55" name="Rectangle 54"/>
          <p:cNvSpPr/>
          <p:nvPr/>
        </p:nvSpPr>
        <p:spPr>
          <a:xfrm>
            <a:off x="93133" y="6676843"/>
            <a:ext cx="1952731" cy="414867"/>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tabLst>
                <a:tab pos="0" algn="l"/>
              </a:tabLst>
            </a:pPr>
            <a:r>
              <a:rPr lang="fr-FR" sz="1400" i="1" dirty="0" smtClean="0">
                <a:solidFill>
                  <a:schemeClr val="bg1">
                    <a:lumMod val="50000"/>
                  </a:schemeClr>
                </a:solidFill>
                <a:cs typeface="Cursivestandard"/>
              </a:rPr>
              <a:t>Rappel  :</a:t>
            </a:r>
            <a:r>
              <a:rPr lang="fr-FR" sz="1400" dirty="0" smtClean="0">
                <a:solidFill>
                  <a:srgbClr val="000000"/>
                </a:solidFill>
                <a:cs typeface="Cursivestandard"/>
              </a:rPr>
              <a:t>	  </a:t>
            </a:r>
            <a:r>
              <a:rPr lang="fr-FR" sz="1400" dirty="0" err="1" smtClean="0">
                <a:solidFill>
                  <a:srgbClr val="008000"/>
                </a:solidFill>
                <a:cs typeface="Cursivestandard"/>
              </a:rPr>
              <a:t>ill</a:t>
            </a:r>
            <a:r>
              <a:rPr lang="fr-FR" sz="1400" dirty="0" smtClean="0">
                <a:solidFill>
                  <a:srgbClr val="008000"/>
                </a:solidFill>
                <a:cs typeface="Cursivestandard"/>
              </a:rPr>
              <a:t>   y</a:t>
            </a:r>
            <a:endParaRPr lang="fr-FR" sz="1400" dirty="0">
              <a:solidFill>
                <a:srgbClr val="008000"/>
              </a:solidFill>
              <a:latin typeface="Cursivestandard"/>
              <a:cs typeface="Cursivestandard"/>
            </a:endParaRPr>
          </a:p>
        </p:txBody>
      </p:sp>
      <p:pic>
        <p:nvPicPr>
          <p:cNvPr id="56" name="Image 55"/>
          <p:cNvPicPr>
            <a:picLocks noChangeAspect="1"/>
          </p:cNvPicPr>
          <p:nvPr/>
        </p:nvPicPr>
        <p:blipFill rotWithShape="1">
          <a:blip r:embed="rId4">
            <a:extLst>
              <a:ext uri="{BEBA8EAE-BF5A-486C-A8C5-ECC9F3942E4B}">
                <a14:imgProps xmlns:a14="http://schemas.microsoft.com/office/drawing/2010/main">
                  <a14:imgLayer r:embed="rId5">
                    <a14:imgEffect>
                      <a14:backgroundRemoval t="58500" b="92000" l="53000" r="99000">
                        <a14:foregroundMark x1="73500" y1="72500" x2="73500" y2="72500"/>
                      </a14:backgroundRemoval>
                    </a14:imgEffect>
                  </a14:imgLayer>
                </a14:imgProps>
              </a:ext>
            </a:extLst>
          </a:blip>
          <a:srcRect l="52332" t="59635" r="4001" b="9699"/>
          <a:stretch/>
        </p:blipFill>
        <p:spPr>
          <a:xfrm>
            <a:off x="868966" y="6806244"/>
            <a:ext cx="231701" cy="162720"/>
          </a:xfrm>
          <a:prstGeom prst="rect">
            <a:avLst/>
          </a:prstGeom>
        </p:spPr>
      </p:pic>
      <p:pic>
        <p:nvPicPr>
          <p:cNvPr id="57" name="Image 56"/>
          <p:cNvPicPr>
            <a:picLocks noChangeAspect="1"/>
          </p:cNvPicPr>
          <p:nvPr/>
        </p:nvPicPr>
        <p:blipFill>
          <a:blip r:embed="rId6"/>
          <a:stretch>
            <a:fillRect/>
          </a:stretch>
        </p:blipFill>
        <p:spPr>
          <a:xfrm>
            <a:off x="4924097" y="5198324"/>
            <a:ext cx="635997" cy="372513"/>
          </a:xfrm>
          <a:prstGeom prst="rect">
            <a:avLst/>
          </a:prstGeom>
        </p:spPr>
      </p:pic>
      <p:pic>
        <p:nvPicPr>
          <p:cNvPr id="58" name="Image 57"/>
          <p:cNvPicPr>
            <a:picLocks noChangeAspect="1"/>
          </p:cNvPicPr>
          <p:nvPr/>
        </p:nvPicPr>
        <p:blipFill rotWithShape="1">
          <a:blip r:embed="rId7">
            <a:extLst>
              <a:ext uri="{BEBA8EAE-BF5A-486C-A8C5-ECC9F3942E4B}">
                <a14:imgProps xmlns:a14="http://schemas.microsoft.com/office/drawing/2010/main">
                  <a14:imgLayer r:embed="rId11">
                    <a14:imgEffect>
                      <a14:brightnessContrast bright="20000"/>
                    </a14:imgEffect>
                  </a14:imgLayer>
                </a14:imgProps>
              </a:ext>
            </a:extLst>
          </a:blip>
          <a:srcRect t="9040" b="9859"/>
          <a:stretch/>
        </p:blipFill>
        <p:spPr>
          <a:xfrm>
            <a:off x="5003798" y="5681423"/>
            <a:ext cx="488281" cy="396000"/>
          </a:xfrm>
          <a:prstGeom prst="rect">
            <a:avLst/>
          </a:prstGeom>
        </p:spPr>
      </p:pic>
      <p:pic>
        <p:nvPicPr>
          <p:cNvPr id="59" name="Image 58"/>
          <p:cNvPicPr>
            <a:picLocks noChangeAspect="1"/>
          </p:cNvPicPr>
          <p:nvPr/>
        </p:nvPicPr>
        <p:blipFill>
          <a:blip r:embed="rId9"/>
          <a:stretch>
            <a:fillRect/>
          </a:stretch>
        </p:blipFill>
        <p:spPr>
          <a:xfrm>
            <a:off x="5046120" y="6181563"/>
            <a:ext cx="408515" cy="411948"/>
          </a:xfrm>
          <a:prstGeom prst="rect">
            <a:avLst/>
          </a:prstGeom>
        </p:spPr>
      </p:pic>
      <p:pic>
        <p:nvPicPr>
          <p:cNvPr id="60" name="Image 59"/>
          <p:cNvPicPr>
            <a:picLocks noChangeAspect="1"/>
          </p:cNvPicPr>
          <p:nvPr/>
        </p:nvPicPr>
        <p:blipFill>
          <a:blip r:embed="rId10"/>
          <a:stretch>
            <a:fillRect/>
          </a:stretch>
        </p:blipFill>
        <p:spPr>
          <a:xfrm>
            <a:off x="4969929" y="6692034"/>
            <a:ext cx="488281" cy="384063"/>
          </a:xfrm>
          <a:prstGeom prst="rect">
            <a:avLst/>
          </a:prstGeom>
        </p:spPr>
      </p:pic>
    </p:spTree>
    <p:extLst>
      <p:ext uri="{BB962C8B-B14F-4D97-AF65-F5344CB8AC3E}">
        <p14:creationId xmlns:p14="http://schemas.microsoft.com/office/powerpoint/2010/main" val="1389077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3133" y="67733"/>
            <a:ext cx="1952731" cy="1428846"/>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a:t>
            </a:r>
            <a:r>
              <a:rPr lang="fr-FR" sz="2400" dirty="0"/>
              <a:t>j</a:t>
            </a:r>
            <a:r>
              <a:rPr lang="fr-FR" sz="2400" dirty="0" smtClean="0">
                <a:cs typeface="Cursivestandard"/>
              </a:rPr>
              <a:t>]</a:t>
            </a:r>
            <a:endParaRPr lang="fr-FR" sz="2400" dirty="0">
              <a:cs typeface="Cursivestandard"/>
            </a:endParaRPr>
          </a:p>
        </p:txBody>
      </p:sp>
      <p:sp>
        <p:nvSpPr>
          <p:cNvPr id="41" name="Rectangle 40"/>
          <p:cNvSpPr/>
          <p:nvPr/>
        </p:nvSpPr>
        <p:spPr>
          <a:xfrm>
            <a:off x="2150505" y="67733"/>
            <a:ext cx="2556000" cy="194399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r>
              <a:rPr lang="fr-FR" sz="3200" b="1" dirty="0" smtClean="0">
                <a:solidFill>
                  <a:srgbClr val="008000"/>
                </a:solidFill>
                <a:latin typeface="Script Ecole 2"/>
                <a:cs typeface="Script Ecole 2"/>
              </a:rPr>
              <a:t> ail aille</a:t>
            </a:r>
          </a:p>
          <a:p>
            <a:pPr marL="271463"/>
            <a:r>
              <a:rPr lang="fr-FR" sz="3200" b="1" dirty="0" smtClean="0">
                <a:solidFill>
                  <a:srgbClr val="008000"/>
                </a:solidFill>
                <a:latin typeface="Script Ecole 2"/>
                <a:cs typeface="Script Ecole 2"/>
              </a:rPr>
              <a:t> </a:t>
            </a:r>
            <a:r>
              <a:rPr lang="fr-FR" sz="3200" b="1" dirty="0" err="1" smtClean="0">
                <a:solidFill>
                  <a:srgbClr val="008000"/>
                </a:solidFill>
                <a:latin typeface="Script Ecole 2"/>
                <a:cs typeface="Script Ecole 2"/>
              </a:rPr>
              <a:t>eil</a:t>
            </a:r>
            <a:r>
              <a:rPr lang="fr-FR" sz="3200" b="1" dirty="0" smtClean="0">
                <a:solidFill>
                  <a:srgbClr val="008000"/>
                </a:solidFill>
                <a:latin typeface="Script Ecole 2"/>
                <a:cs typeface="Script Ecole 2"/>
              </a:rPr>
              <a:t>  </a:t>
            </a:r>
            <a:r>
              <a:rPr lang="fr-FR" sz="3200" b="1" dirty="0" err="1" smtClean="0">
                <a:solidFill>
                  <a:srgbClr val="008000"/>
                </a:solidFill>
                <a:latin typeface="Script Ecole 2"/>
                <a:cs typeface="Script Ecole 2"/>
              </a:rPr>
              <a:t>eille</a:t>
            </a:r>
            <a:endParaRPr lang="fr-FR" sz="3200" b="1" dirty="0" smtClean="0">
              <a:solidFill>
                <a:srgbClr val="008000"/>
              </a:solidFill>
              <a:latin typeface="Script Ecole 2"/>
              <a:cs typeface="Script Ecole 2"/>
            </a:endParaRPr>
          </a:p>
          <a:p>
            <a:pPr marL="271463"/>
            <a:r>
              <a:rPr lang="fr-FR" sz="3200" b="1" dirty="0" smtClean="0">
                <a:solidFill>
                  <a:srgbClr val="008000"/>
                </a:solidFill>
                <a:latin typeface="Script Ecole 2"/>
                <a:cs typeface="Script Ecole 2"/>
              </a:rPr>
              <a:t> </a:t>
            </a:r>
            <a:r>
              <a:rPr lang="fr-FR" sz="3200" b="1" dirty="0" err="1" smtClean="0">
                <a:solidFill>
                  <a:srgbClr val="008000"/>
                </a:solidFill>
                <a:latin typeface="Script Ecole 2"/>
                <a:cs typeface="Script Ecole 2"/>
              </a:rPr>
              <a:t>euil</a:t>
            </a:r>
            <a:r>
              <a:rPr lang="fr-FR" sz="3200" b="1" dirty="0" smtClean="0">
                <a:solidFill>
                  <a:srgbClr val="008000"/>
                </a:solidFill>
                <a:latin typeface="Script Ecole 2"/>
                <a:cs typeface="Script Ecole 2"/>
              </a:rPr>
              <a:t>  </a:t>
            </a:r>
            <a:r>
              <a:rPr lang="fr-FR" sz="3200" b="1" dirty="0" err="1" smtClean="0">
                <a:solidFill>
                  <a:srgbClr val="008000"/>
                </a:solidFill>
                <a:latin typeface="Script Ecole 2"/>
                <a:cs typeface="Script Ecole 2"/>
              </a:rPr>
              <a:t>euille</a:t>
            </a:r>
            <a:endParaRPr lang="fr-FR" sz="3200" b="1" dirty="0" smtClean="0">
              <a:solidFill>
                <a:srgbClr val="008000"/>
              </a:solidFill>
              <a:latin typeface="Script Ecole 2"/>
              <a:cs typeface="Script Ecole 2"/>
            </a:endParaRPr>
          </a:p>
          <a:p>
            <a:pPr marL="271463"/>
            <a:r>
              <a:rPr lang="fr-FR" sz="3200" b="1" dirty="0" smtClean="0">
                <a:solidFill>
                  <a:srgbClr val="008000"/>
                </a:solidFill>
                <a:latin typeface="Script Ecole 2"/>
                <a:cs typeface="Script Ecole 2"/>
              </a:rPr>
              <a:t> ouille</a:t>
            </a:r>
          </a:p>
        </p:txBody>
      </p:sp>
      <p:pic>
        <p:nvPicPr>
          <p:cNvPr id="52" name="Image 51"/>
          <p:cNvPicPr>
            <a:picLocks noChangeAspect="1"/>
          </p:cNvPicPr>
          <p:nvPr/>
        </p:nvPicPr>
        <p:blipFill rotWithShape="1">
          <a:blip r:embed="rId2"/>
          <a:srcRect l="9333" t="8667" r="65333" b="57158"/>
          <a:stretch/>
        </p:blipFill>
        <p:spPr>
          <a:xfrm>
            <a:off x="167639" y="584491"/>
            <a:ext cx="285729" cy="385456"/>
          </a:xfrm>
          <a:prstGeom prst="rect">
            <a:avLst/>
          </a:prstGeom>
        </p:spPr>
      </p:pic>
      <p:pic>
        <p:nvPicPr>
          <p:cNvPr id="53" name="Image 52"/>
          <p:cNvPicPr>
            <a:picLocks noChangeAspect="1"/>
          </p:cNvPicPr>
          <p:nvPr/>
        </p:nvPicPr>
        <p:blipFill rotWithShape="1">
          <a:blip r:embed="rId2"/>
          <a:srcRect l="52332" t="59635" r="4001" b="9699"/>
          <a:stretch/>
        </p:blipFill>
        <p:spPr>
          <a:xfrm>
            <a:off x="2207805" y="249776"/>
            <a:ext cx="325510" cy="228600"/>
          </a:xfrm>
          <a:prstGeom prst="rect">
            <a:avLst/>
          </a:prstGeom>
        </p:spPr>
      </p:pic>
      <p:graphicFrame>
        <p:nvGraphicFramePr>
          <p:cNvPr id="21" name="Tableau 20"/>
          <p:cNvGraphicFramePr>
            <a:graphicFrameLocks noGrp="1"/>
          </p:cNvGraphicFramePr>
          <p:nvPr>
            <p:extLst>
              <p:ext uri="{D42A27DB-BD31-4B8C-83A1-F6EECF244321}">
                <p14:modId xmlns:p14="http://schemas.microsoft.com/office/powerpoint/2010/main" val="1634652488"/>
              </p:ext>
            </p:extLst>
          </p:nvPr>
        </p:nvGraphicFramePr>
        <p:xfrm>
          <a:off x="75238" y="2057408"/>
          <a:ext cx="6705600" cy="2689685"/>
        </p:xfrm>
        <a:graphic>
          <a:graphicData uri="http://schemas.openxmlformats.org/drawingml/2006/table">
            <a:tbl>
              <a:tblPr firstRow="1" bandRow="1">
                <a:tableStyleId>{5940675A-B579-460E-94D1-54222C63F5DA}</a:tableStyleId>
              </a:tblPr>
              <a:tblGrid>
                <a:gridCol w="1676400"/>
                <a:gridCol w="1584229"/>
                <a:gridCol w="1768571"/>
                <a:gridCol w="1676400"/>
              </a:tblGrid>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de l’</a:t>
                      </a:r>
                      <a:r>
                        <a:rPr lang="fr-FR" sz="1400" u="none" kern="1200" dirty="0" smtClean="0">
                          <a:solidFill>
                            <a:srgbClr val="008000"/>
                          </a:solidFill>
                          <a:effectLst/>
                          <a:latin typeface="Script Ecole 2"/>
                          <a:ea typeface="+mn-ea"/>
                          <a:cs typeface="Script Ecole 2"/>
                        </a:rPr>
                        <a:t>ail</a:t>
                      </a:r>
                    </a:p>
                    <a:p>
                      <a:pPr>
                        <a:spcAft>
                          <a:spcPts val="600"/>
                        </a:spcAft>
                      </a:pPr>
                      <a:r>
                        <a:rPr lang="fr-FR" sz="1400" u="none" kern="1200" dirty="0" smtClean="0">
                          <a:solidFill>
                            <a:schemeClr val="tx1"/>
                          </a:solidFill>
                          <a:effectLst/>
                          <a:latin typeface="Script Ecole 2"/>
                          <a:ea typeface="+mn-ea"/>
                          <a:cs typeface="Script Ecole 2"/>
                        </a:rPr>
                        <a:t>un r</a:t>
                      </a:r>
                      <a:r>
                        <a:rPr lang="fr-FR" sz="1400" u="none" kern="1200" dirty="0" smtClean="0">
                          <a:solidFill>
                            <a:srgbClr val="008000"/>
                          </a:solidFill>
                          <a:effectLst/>
                          <a:latin typeface="Script Ecole 2"/>
                          <a:ea typeface="+mn-ea"/>
                          <a:cs typeface="Script Ecole 2"/>
                        </a:rPr>
                        <a:t>ail</a:t>
                      </a:r>
                    </a:p>
                    <a:p>
                      <a:pPr>
                        <a:spcAft>
                          <a:spcPts val="600"/>
                        </a:spcAft>
                      </a:pPr>
                      <a:r>
                        <a:rPr lang="fr-FR" sz="1400" u="none" kern="1200" dirty="0" smtClean="0">
                          <a:solidFill>
                            <a:schemeClr val="tx1"/>
                          </a:solidFill>
                          <a:effectLst/>
                          <a:latin typeface="Script Ecole 2"/>
                          <a:ea typeface="+mn-ea"/>
                          <a:cs typeface="Script Ecole 2"/>
                        </a:rPr>
                        <a:t>le trav</a:t>
                      </a:r>
                      <a:r>
                        <a:rPr lang="fr-FR" sz="1400" u="none" kern="1200" dirty="0" smtClean="0">
                          <a:solidFill>
                            <a:srgbClr val="008000"/>
                          </a:solidFill>
                          <a:effectLst/>
                          <a:latin typeface="Script Ecole 2"/>
                          <a:ea typeface="+mn-ea"/>
                          <a:cs typeface="Script Ecole 2"/>
                        </a:rPr>
                        <a:t>ail</a:t>
                      </a:r>
                    </a:p>
                    <a:p>
                      <a:pPr>
                        <a:spcAft>
                          <a:spcPts val="600"/>
                        </a:spcAft>
                      </a:pPr>
                      <a:r>
                        <a:rPr lang="fr-FR" sz="1400" u="none" kern="1200" dirty="0" smtClean="0">
                          <a:solidFill>
                            <a:schemeClr val="tx1"/>
                          </a:solidFill>
                          <a:effectLst/>
                          <a:latin typeface="Script Ecole 2"/>
                          <a:ea typeface="+mn-ea"/>
                          <a:cs typeface="Script Ecole 2"/>
                        </a:rPr>
                        <a:t>une bat</a:t>
                      </a:r>
                      <a:r>
                        <a:rPr lang="fr-FR" sz="1400" u="none" kern="1200" dirty="0" smtClean="0">
                          <a:solidFill>
                            <a:srgbClr val="008000"/>
                          </a:solidFill>
                          <a:effectLst/>
                          <a:latin typeface="Script Ecole 2"/>
                          <a:ea typeface="+mn-ea"/>
                          <a:cs typeface="Script Ecole 2"/>
                        </a:rPr>
                        <a:t>aille</a:t>
                      </a:r>
                    </a:p>
                    <a:p>
                      <a:pPr>
                        <a:spcAft>
                          <a:spcPts val="600"/>
                        </a:spcAft>
                      </a:pPr>
                      <a:r>
                        <a:rPr lang="fr-FR" sz="1400" u="none" kern="1200" dirty="0" smtClean="0">
                          <a:solidFill>
                            <a:schemeClr val="tx1"/>
                          </a:solidFill>
                          <a:effectLst/>
                          <a:latin typeface="Script Ecole 2"/>
                          <a:ea typeface="+mn-ea"/>
                          <a:cs typeface="Script Ecole 2"/>
                        </a:rPr>
                        <a:t>un c</a:t>
                      </a:r>
                      <a:r>
                        <a:rPr lang="fr-FR" sz="1400" u="none" kern="1200" dirty="0" smtClean="0">
                          <a:solidFill>
                            <a:srgbClr val="008000"/>
                          </a:solidFill>
                          <a:effectLst/>
                          <a:latin typeface="Script Ecole 2"/>
                          <a:ea typeface="+mn-ea"/>
                          <a:cs typeface="Script Ecole 2"/>
                        </a:rPr>
                        <a:t>aill</a:t>
                      </a:r>
                      <a:r>
                        <a:rPr lang="fr-FR" sz="1400" u="none" kern="1200" dirty="0" smtClean="0">
                          <a:solidFill>
                            <a:schemeClr val="tx1"/>
                          </a:solidFill>
                          <a:effectLst/>
                          <a:latin typeface="Script Ecole 2"/>
                          <a:ea typeface="+mn-ea"/>
                          <a:cs typeface="Script Ecole 2"/>
                        </a:rPr>
                        <a:t>ou</a:t>
                      </a:r>
                      <a:endParaRPr lang="fr-FR" sz="1400" u="none" kern="1200" dirty="0" smtClean="0">
                        <a:solidFill>
                          <a:srgbClr val="7F7F7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le somm</a:t>
                      </a:r>
                      <a:r>
                        <a:rPr lang="fr-FR" sz="1400" u="none" kern="1200" dirty="0" smtClean="0">
                          <a:solidFill>
                            <a:srgbClr val="008000"/>
                          </a:solidFill>
                          <a:effectLst/>
                          <a:latin typeface="Script Ecole 2"/>
                          <a:ea typeface="+mn-ea"/>
                          <a:cs typeface="Script Ecole 2"/>
                        </a:rPr>
                        <a:t>eil</a:t>
                      </a:r>
                    </a:p>
                    <a:p>
                      <a:pPr>
                        <a:spcAft>
                          <a:spcPts val="600"/>
                        </a:spcAft>
                      </a:pPr>
                      <a:r>
                        <a:rPr lang="fr-FR" sz="1400" u="none" kern="1200" dirty="0" smtClean="0">
                          <a:solidFill>
                            <a:schemeClr val="tx1"/>
                          </a:solidFill>
                          <a:effectLst/>
                          <a:latin typeface="Script Ecole 2"/>
                          <a:ea typeface="+mn-ea"/>
                          <a:cs typeface="Script Ecole 2"/>
                        </a:rPr>
                        <a:t>c’est par</a:t>
                      </a:r>
                      <a:r>
                        <a:rPr lang="fr-FR" sz="1400" u="none" kern="1200" dirty="0" smtClean="0">
                          <a:solidFill>
                            <a:srgbClr val="008000"/>
                          </a:solidFill>
                          <a:effectLst/>
                          <a:latin typeface="Script Ecole 2"/>
                          <a:ea typeface="+mn-ea"/>
                          <a:cs typeface="Script Ecole 2"/>
                        </a:rPr>
                        <a:t>eil</a:t>
                      </a:r>
                    </a:p>
                    <a:p>
                      <a:pPr>
                        <a:spcAft>
                          <a:spcPts val="600"/>
                        </a:spcAft>
                      </a:pPr>
                      <a:r>
                        <a:rPr lang="fr-FR" sz="1400" u="none" kern="1200" dirty="0" smtClean="0">
                          <a:solidFill>
                            <a:schemeClr val="tx1"/>
                          </a:solidFill>
                          <a:effectLst/>
                          <a:latin typeface="Script Ecole 2"/>
                          <a:ea typeface="+mn-ea"/>
                          <a:cs typeface="Script Ecole 2"/>
                        </a:rPr>
                        <a:t>une or</a:t>
                      </a:r>
                      <a:r>
                        <a:rPr lang="fr-FR" sz="1400" u="none" kern="1200" dirty="0" smtClean="0">
                          <a:solidFill>
                            <a:srgbClr val="008000"/>
                          </a:solidFill>
                          <a:effectLst/>
                          <a:latin typeface="Script Ecole 2"/>
                          <a:ea typeface="+mn-ea"/>
                          <a:cs typeface="Script Ecole 2"/>
                        </a:rPr>
                        <a:t>eille</a:t>
                      </a:r>
                    </a:p>
                    <a:p>
                      <a:pPr>
                        <a:spcAft>
                          <a:spcPts val="600"/>
                        </a:spcAft>
                      </a:pPr>
                      <a:r>
                        <a:rPr lang="fr-FR" sz="1400" u="none" kern="1200" dirty="0" smtClean="0">
                          <a:solidFill>
                            <a:schemeClr val="tx1"/>
                          </a:solidFill>
                          <a:effectLst/>
                          <a:latin typeface="Script Ecole 2"/>
                          <a:ea typeface="+mn-ea"/>
                          <a:cs typeface="Script Ecole 2"/>
                        </a:rPr>
                        <a:t>une</a:t>
                      </a:r>
                      <a:r>
                        <a:rPr lang="fr-FR" sz="1400" u="none" kern="1200" baseline="0" dirty="0" smtClean="0">
                          <a:solidFill>
                            <a:schemeClr val="tx1"/>
                          </a:solidFill>
                          <a:effectLst/>
                          <a:latin typeface="Script Ecole 2"/>
                          <a:ea typeface="+mn-ea"/>
                          <a:cs typeface="Script Ecole 2"/>
                        </a:rPr>
                        <a:t> corb</a:t>
                      </a:r>
                      <a:r>
                        <a:rPr lang="fr-FR" sz="1400" u="none" kern="1200" baseline="0" dirty="0" smtClean="0">
                          <a:solidFill>
                            <a:srgbClr val="008000"/>
                          </a:solidFill>
                          <a:effectLst/>
                          <a:latin typeface="Script Ecole 2"/>
                          <a:ea typeface="+mn-ea"/>
                          <a:cs typeface="Script Ecole 2"/>
                        </a:rPr>
                        <a:t>eille</a:t>
                      </a:r>
                    </a:p>
                    <a:p>
                      <a:pPr>
                        <a:spcAft>
                          <a:spcPts val="600"/>
                        </a:spcAft>
                      </a:pPr>
                      <a:r>
                        <a:rPr lang="fr-FR" sz="1400" u="none" kern="1200" baseline="0" dirty="0" smtClean="0">
                          <a:solidFill>
                            <a:schemeClr val="tx1"/>
                          </a:solidFill>
                          <a:effectLst/>
                          <a:latin typeface="Script Ecole 2"/>
                          <a:ea typeface="+mn-ea"/>
                          <a:cs typeface="Script Ecole 2"/>
                        </a:rPr>
                        <a:t>merv</a:t>
                      </a:r>
                      <a:r>
                        <a:rPr lang="fr-FR" sz="1400" u="none" kern="1200" baseline="0" dirty="0" smtClean="0">
                          <a:solidFill>
                            <a:srgbClr val="008000"/>
                          </a:solidFill>
                          <a:effectLst/>
                          <a:latin typeface="Script Ecole 2"/>
                          <a:ea typeface="+mn-ea"/>
                          <a:cs typeface="Script Ecole 2"/>
                        </a:rPr>
                        <a:t>eill</a:t>
                      </a:r>
                      <a:r>
                        <a:rPr lang="fr-FR" sz="1400" u="none" kern="1200" baseline="0" dirty="0" smtClean="0">
                          <a:solidFill>
                            <a:schemeClr val="tx1"/>
                          </a:solidFill>
                          <a:effectLst/>
                          <a:latin typeface="Script Ecole 2"/>
                          <a:ea typeface="+mn-ea"/>
                          <a:cs typeface="Script Ecole 2"/>
                        </a:rPr>
                        <a:t>eu</a:t>
                      </a:r>
                      <a:r>
                        <a:rPr lang="fr-FR" sz="1400" u="none" kern="1200" baseline="0" dirty="0" smtClean="0">
                          <a:solidFill>
                            <a:srgbClr val="7F7F7F"/>
                          </a:solidFill>
                          <a:effectLst/>
                          <a:latin typeface="Script Ecole 2"/>
                          <a:ea typeface="+mn-ea"/>
                          <a:cs typeface="Script Ecole 2"/>
                        </a:rPr>
                        <a:t>x</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écur</a:t>
                      </a:r>
                      <a:r>
                        <a:rPr lang="fr-FR" sz="1400" u="none" kern="1200" dirty="0" smtClean="0">
                          <a:solidFill>
                            <a:srgbClr val="008000"/>
                          </a:solidFill>
                          <a:effectLst/>
                          <a:latin typeface="Script Ecole 2"/>
                          <a:ea typeface="+mn-ea"/>
                          <a:cs typeface="Script Ecole 2"/>
                        </a:rPr>
                        <a:t>euil</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s</a:t>
                      </a:r>
                      <a:r>
                        <a:rPr lang="fr-FR" sz="1400" u="none" kern="1200" dirty="0" smtClean="0">
                          <a:solidFill>
                            <a:srgbClr val="008000"/>
                          </a:solidFill>
                          <a:effectLst/>
                          <a:latin typeface="Script Ecole 2"/>
                          <a:ea typeface="+mn-ea"/>
                          <a:cs typeface="Script Ecole 2"/>
                        </a:rPr>
                        <a:t>euil</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chevr</a:t>
                      </a:r>
                      <a:r>
                        <a:rPr lang="fr-FR" sz="1400" u="none" kern="1200" dirty="0" smtClean="0">
                          <a:solidFill>
                            <a:srgbClr val="008000"/>
                          </a:solidFill>
                          <a:effectLst/>
                          <a:latin typeface="Script Ecole 2"/>
                          <a:ea typeface="+mn-ea"/>
                          <a:cs typeface="Script Ecole 2"/>
                        </a:rPr>
                        <a:t>euil</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une</a:t>
                      </a:r>
                      <a:r>
                        <a:rPr lang="fr-FR" sz="1400" u="none" kern="1200" baseline="0" dirty="0" smtClean="0">
                          <a:solidFill>
                            <a:schemeClr val="tx1"/>
                          </a:solidFill>
                          <a:effectLst/>
                          <a:latin typeface="Script Ecole 2"/>
                          <a:ea typeface="+mn-ea"/>
                          <a:cs typeface="Script Ecole 2"/>
                        </a:rPr>
                        <a:t> f</a:t>
                      </a:r>
                      <a:r>
                        <a:rPr lang="fr-FR" sz="1400" u="none" kern="1200" baseline="0" dirty="0" smtClean="0">
                          <a:solidFill>
                            <a:srgbClr val="008000"/>
                          </a:solidFill>
                          <a:effectLst/>
                          <a:latin typeface="Script Ecole 2"/>
                          <a:ea typeface="+mn-ea"/>
                          <a:cs typeface="Script Ecole 2"/>
                        </a:rPr>
                        <a:t>euille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baseline="0" dirty="0" smtClean="0">
                          <a:solidFill>
                            <a:schemeClr val="tx1"/>
                          </a:solidFill>
                          <a:effectLst/>
                          <a:latin typeface="Script Ecole 2"/>
                          <a:ea typeface="+mn-ea"/>
                          <a:cs typeface="Script Ecole 2"/>
                        </a:rPr>
                        <a:t>le f</a:t>
                      </a:r>
                      <a:r>
                        <a:rPr lang="fr-FR" sz="1400" u="none" kern="1200" baseline="0" dirty="0" smtClean="0">
                          <a:solidFill>
                            <a:srgbClr val="008000"/>
                          </a:solidFill>
                          <a:effectLst/>
                          <a:latin typeface="Script Ecole 2"/>
                          <a:ea typeface="+mn-ea"/>
                          <a:cs typeface="Script Ecole 2"/>
                        </a:rPr>
                        <a:t>euill</a:t>
                      </a:r>
                      <a:r>
                        <a:rPr lang="fr-FR" sz="1400" u="none" kern="1200" baseline="0" dirty="0" smtClean="0">
                          <a:solidFill>
                            <a:schemeClr val="tx1"/>
                          </a:solidFill>
                          <a:effectLst/>
                          <a:latin typeface="Script Ecole 2"/>
                          <a:ea typeface="+mn-ea"/>
                          <a:cs typeface="Script Ecole 2"/>
                        </a:rPr>
                        <a:t>age</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du fen</a:t>
                      </a:r>
                      <a:r>
                        <a:rPr lang="fr-FR" sz="1400" u="none" kern="1200" dirty="0" smtClean="0">
                          <a:solidFill>
                            <a:srgbClr val="008000"/>
                          </a:solidFill>
                          <a:effectLst/>
                          <a:latin typeface="Script Ecole 2"/>
                          <a:ea typeface="+mn-ea"/>
                          <a:cs typeface="Script Ecole 2"/>
                        </a:rPr>
                        <a:t>ouil</a:t>
                      </a:r>
                    </a:p>
                    <a:p>
                      <a:pPr>
                        <a:spcAft>
                          <a:spcPts val="600"/>
                        </a:spcAft>
                      </a:pPr>
                      <a:r>
                        <a:rPr lang="fr-FR" sz="1400" u="none" kern="1200" dirty="0" smtClean="0">
                          <a:solidFill>
                            <a:schemeClr val="tx1"/>
                          </a:solidFill>
                          <a:effectLst/>
                          <a:latin typeface="Script Ecole 2"/>
                          <a:ea typeface="+mn-ea"/>
                          <a:cs typeface="Script Ecole 2"/>
                        </a:rPr>
                        <a:t>une f</a:t>
                      </a:r>
                      <a:r>
                        <a:rPr lang="fr-FR" sz="1400" u="none" kern="1200" dirty="0" smtClean="0">
                          <a:solidFill>
                            <a:srgbClr val="008000"/>
                          </a:solidFill>
                          <a:effectLst/>
                          <a:latin typeface="Script Ecole 2"/>
                          <a:ea typeface="+mn-ea"/>
                          <a:cs typeface="Script Ecole 2"/>
                        </a:rPr>
                        <a:t>ouille</a:t>
                      </a:r>
                    </a:p>
                    <a:p>
                      <a:pPr>
                        <a:spcAft>
                          <a:spcPts val="600"/>
                        </a:spcAft>
                      </a:pPr>
                      <a:r>
                        <a:rPr lang="fr-FR" sz="1400" u="none" kern="1200" dirty="0" smtClean="0">
                          <a:solidFill>
                            <a:schemeClr val="tx1"/>
                          </a:solidFill>
                          <a:effectLst/>
                          <a:latin typeface="Script Ecole 2"/>
                          <a:ea typeface="+mn-ea"/>
                          <a:cs typeface="Script Ecole 2"/>
                        </a:rPr>
                        <a:t>il</a:t>
                      </a:r>
                      <a:r>
                        <a:rPr lang="fr-FR" sz="1400" u="none" kern="1200" baseline="0" dirty="0" smtClean="0">
                          <a:solidFill>
                            <a:schemeClr val="tx1"/>
                          </a:solidFill>
                          <a:effectLst/>
                          <a:latin typeface="Script Ecole 2"/>
                          <a:ea typeface="+mn-ea"/>
                          <a:cs typeface="Script Ecole 2"/>
                        </a:rPr>
                        <a:t> se m</a:t>
                      </a:r>
                      <a:r>
                        <a:rPr lang="fr-FR" sz="1400" u="none" kern="1200" baseline="0" dirty="0" smtClean="0">
                          <a:solidFill>
                            <a:srgbClr val="008000"/>
                          </a:solidFill>
                          <a:effectLst/>
                          <a:latin typeface="Script Ecole 2"/>
                          <a:ea typeface="+mn-ea"/>
                          <a:cs typeface="Script Ecole 2"/>
                        </a:rPr>
                        <a:t>ouille</a:t>
                      </a:r>
                    </a:p>
                    <a:p>
                      <a:pPr>
                        <a:spcAft>
                          <a:spcPts val="600"/>
                        </a:spcAft>
                      </a:pPr>
                      <a:r>
                        <a:rPr lang="fr-FR" sz="1400" u="none" kern="1200" baseline="0" dirty="0" smtClean="0">
                          <a:solidFill>
                            <a:schemeClr val="tx1"/>
                          </a:solidFill>
                          <a:effectLst/>
                          <a:latin typeface="Script Ecole 2"/>
                          <a:ea typeface="+mn-ea"/>
                          <a:cs typeface="Script Ecole 2"/>
                        </a:rPr>
                        <a:t>une citr</a:t>
                      </a:r>
                      <a:r>
                        <a:rPr lang="fr-FR" sz="1400" u="none" kern="1200" baseline="0" dirty="0" smtClean="0">
                          <a:solidFill>
                            <a:srgbClr val="008000"/>
                          </a:solidFill>
                          <a:effectLst/>
                          <a:latin typeface="Script Ecole 2"/>
                          <a:ea typeface="+mn-ea"/>
                          <a:cs typeface="Script Ecole 2"/>
                        </a:rPr>
                        <a:t>ouille</a:t>
                      </a:r>
                    </a:p>
                    <a:p>
                      <a:pPr>
                        <a:spcAft>
                          <a:spcPts val="600"/>
                        </a:spcAft>
                      </a:pPr>
                      <a:r>
                        <a:rPr lang="fr-FR" sz="1400" u="none" kern="1200" baseline="0" dirty="0" smtClean="0">
                          <a:solidFill>
                            <a:schemeClr val="tx1"/>
                          </a:solidFill>
                          <a:effectLst/>
                          <a:latin typeface="Script Ecole 2"/>
                          <a:ea typeface="+mn-ea"/>
                          <a:cs typeface="Script Ecole 2"/>
                        </a:rPr>
                        <a:t>la ratat</a:t>
                      </a:r>
                      <a:r>
                        <a:rPr lang="fr-FR" sz="1400" u="none" kern="1200" baseline="0" dirty="0" smtClean="0">
                          <a:solidFill>
                            <a:srgbClr val="008000"/>
                          </a:solidFill>
                          <a:effectLst/>
                          <a:latin typeface="Script Ecole 2"/>
                          <a:ea typeface="+mn-ea"/>
                          <a:cs typeface="Script Ecole 2"/>
                        </a:rPr>
                        <a:t>ouille</a:t>
                      </a:r>
                      <a:endParaRPr lang="fr-FR" sz="1400" u="none" kern="1200" dirty="0" smtClean="0">
                        <a:solidFill>
                          <a:srgbClr val="008000"/>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600" kern="1200" dirty="0" smtClean="0">
                          <a:solidFill>
                            <a:schemeClr val="tx1"/>
                          </a:solidFill>
                          <a:effectLst/>
                          <a:latin typeface="Script Ecole 2"/>
                          <a:ea typeface="+mn-ea"/>
                          <a:cs typeface="Script Ecole 2"/>
                        </a:rPr>
                        <a:t>La gren</a:t>
                      </a:r>
                      <a:r>
                        <a:rPr lang="fr-FR" sz="1600" kern="1200" dirty="0" smtClean="0">
                          <a:solidFill>
                            <a:srgbClr val="008000"/>
                          </a:solidFill>
                          <a:effectLst/>
                          <a:latin typeface="Script Ecole 2"/>
                          <a:ea typeface="+mn-ea"/>
                          <a:cs typeface="Script Ecole 2"/>
                        </a:rPr>
                        <a:t>ouille</a:t>
                      </a:r>
                      <a:r>
                        <a:rPr lang="fr-FR" sz="1600" kern="1200" dirty="0" smtClean="0">
                          <a:solidFill>
                            <a:schemeClr val="tx1"/>
                          </a:solidFill>
                          <a:effectLst/>
                          <a:latin typeface="Script Ecole 2"/>
                          <a:ea typeface="+mn-ea"/>
                          <a:cs typeface="Script Ecole 2"/>
                        </a:rPr>
                        <a:t> a somm</a:t>
                      </a:r>
                      <a:r>
                        <a:rPr lang="fr-FR" sz="1600" kern="1200" dirty="0" smtClean="0">
                          <a:solidFill>
                            <a:srgbClr val="008000"/>
                          </a:solidFill>
                          <a:effectLst/>
                          <a:latin typeface="Script Ecole 2"/>
                          <a:ea typeface="+mn-ea"/>
                          <a:cs typeface="Script Ecole 2"/>
                        </a:rPr>
                        <a:t>eil </a:t>
                      </a:r>
                      <a:r>
                        <a:rPr lang="fr-FR" sz="1600" kern="1200" dirty="0" smtClean="0">
                          <a:solidFill>
                            <a:schemeClr val="tx1"/>
                          </a:solidFill>
                          <a:effectLst/>
                          <a:latin typeface="Script Ecole 2"/>
                          <a:ea typeface="+mn-ea"/>
                          <a:cs typeface="Script Ecole 2"/>
                        </a:rPr>
                        <a:t>: elle b</a:t>
                      </a:r>
                      <a:r>
                        <a:rPr lang="fr-FR" sz="1600" kern="1200" dirty="0" smtClean="0">
                          <a:solidFill>
                            <a:srgbClr val="008000"/>
                          </a:solidFill>
                          <a:effectLst/>
                          <a:latin typeface="Script Ecole 2"/>
                          <a:ea typeface="+mn-ea"/>
                          <a:cs typeface="Script Ecole 2"/>
                        </a:rPr>
                        <a:t>âille</a:t>
                      </a:r>
                      <a:r>
                        <a:rPr lang="fr-FR" sz="1600" kern="1200" dirty="0" smtClean="0">
                          <a:solidFill>
                            <a:schemeClr val="tx1"/>
                          </a:solidFill>
                          <a:effectLst/>
                          <a:latin typeface="Script Ecole 2"/>
                          <a:ea typeface="+mn-ea"/>
                          <a:cs typeface="Script Ecole 2"/>
                        </a:rPr>
                        <a:t> s</a:t>
                      </a:r>
                      <a:r>
                        <a:rPr lang="fr-FR" sz="1600" kern="1200" dirty="0" smtClean="0">
                          <a:solidFill>
                            <a:srgbClr val="008000"/>
                          </a:solidFill>
                          <a:effectLst/>
                          <a:latin typeface="Script Ecole 2"/>
                          <a:ea typeface="+mn-ea"/>
                          <a:cs typeface="Script Ecole 2"/>
                        </a:rPr>
                        <a:t>ou</a:t>
                      </a:r>
                      <a:r>
                        <a:rPr lang="fr-FR" sz="1600" kern="1200" dirty="0" smtClean="0">
                          <a:solidFill>
                            <a:schemeClr val="bg1">
                              <a:lumMod val="50000"/>
                            </a:schemeClr>
                          </a:solidFill>
                          <a:effectLst/>
                          <a:latin typeface="Script Ecole 2"/>
                          <a:ea typeface="+mn-ea"/>
                          <a:cs typeface="Script Ecole 2"/>
                        </a:rPr>
                        <a:t>s</a:t>
                      </a:r>
                      <a:r>
                        <a:rPr lang="fr-FR" sz="1600" kern="1200" baseline="0" dirty="0" smtClean="0">
                          <a:solidFill>
                            <a:schemeClr val="tx1"/>
                          </a:solidFill>
                          <a:effectLst/>
                          <a:latin typeface="Script Ecole 2"/>
                          <a:ea typeface="+mn-ea"/>
                          <a:cs typeface="Script Ecole 2"/>
                        </a:rPr>
                        <a:t> le sol</a:t>
                      </a:r>
                      <a:r>
                        <a:rPr lang="fr-FR" sz="1600" kern="1200" baseline="0" dirty="0" smtClean="0">
                          <a:solidFill>
                            <a:srgbClr val="008000"/>
                          </a:solidFill>
                          <a:effectLst/>
                          <a:latin typeface="Script Ecole 2"/>
                          <a:ea typeface="+mn-ea"/>
                          <a:cs typeface="Script Ecole 2"/>
                        </a:rPr>
                        <a:t>eil</a:t>
                      </a:r>
                      <a:r>
                        <a:rPr lang="fr-FR" sz="1600" kern="1200" baseline="0" dirty="0" smtClean="0">
                          <a:solidFill>
                            <a:schemeClr val="tx1"/>
                          </a:solidFill>
                          <a:effectLst/>
                          <a:latin typeface="Script Ecole 2"/>
                          <a:ea typeface="+mn-ea"/>
                          <a:cs typeface="Script Ecole 2"/>
                        </a:rPr>
                        <a:t>. Pui</a:t>
                      </a:r>
                      <a:r>
                        <a:rPr lang="fr-FR" sz="1600" kern="1200" baseline="0" dirty="0" smtClean="0">
                          <a:solidFill>
                            <a:srgbClr val="7F7F7F"/>
                          </a:solidFill>
                          <a:effectLst/>
                          <a:latin typeface="Script Ecole 2"/>
                          <a:ea typeface="+mn-ea"/>
                          <a:cs typeface="Script Ecole 2"/>
                        </a:rPr>
                        <a:t>s</a:t>
                      </a:r>
                      <a:r>
                        <a:rPr lang="fr-FR" sz="1600" kern="1200" baseline="0" dirty="0" smtClean="0">
                          <a:solidFill>
                            <a:schemeClr val="tx1"/>
                          </a:solidFill>
                          <a:effectLst/>
                          <a:latin typeface="Script Ecole 2"/>
                          <a:ea typeface="+mn-ea"/>
                          <a:cs typeface="Script Ecole 2"/>
                        </a:rPr>
                        <a:t>, elle se rév</a:t>
                      </a:r>
                      <a:r>
                        <a:rPr lang="fr-FR" sz="1600" kern="1200" baseline="0" dirty="0" smtClean="0">
                          <a:solidFill>
                            <a:srgbClr val="008000"/>
                          </a:solidFill>
                          <a:effectLst/>
                          <a:latin typeface="Script Ecole 2"/>
                          <a:ea typeface="+mn-ea"/>
                          <a:cs typeface="Script Ecole 2"/>
                        </a:rPr>
                        <a:t>eille</a:t>
                      </a:r>
                      <a:r>
                        <a:rPr lang="fr-FR" sz="1600" kern="1200" baseline="0" dirty="0" smtClean="0">
                          <a:solidFill>
                            <a:schemeClr val="tx1"/>
                          </a:solidFill>
                          <a:effectLst/>
                          <a:latin typeface="Script Ecole 2"/>
                          <a:ea typeface="+mn-ea"/>
                          <a:cs typeface="Script Ecole 2"/>
                        </a:rPr>
                        <a:t> et surv</a:t>
                      </a:r>
                      <a:r>
                        <a:rPr lang="fr-FR" sz="1600" kern="1200" baseline="0" dirty="0" smtClean="0">
                          <a:solidFill>
                            <a:srgbClr val="008000"/>
                          </a:solidFill>
                          <a:effectLst/>
                          <a:latin typeface="Script Ecole 2"/>
                          <a:ea typeface="+mn-ea"/>
                          <a:cs typeface="Script Ecole 2"/>
                        </a:rPr>
                        <a:t>eille</a:t>
                      </a:r>
                      <a:r>
                        <a:rPr lang="fr-FR" sz="1600" kern="1200" baseline="0" dirty="0" smtClean="0">
                          <a:solidFill>
                            <a:schemeClr val="tx1"/>
                          </a:solidFill>
                          <a:effectLst/>
                          <a:latin typeface="Script Ecole 2"/>
                          <a:ea typeface="+mn-ea"/>
                          <a:cs typeface="Script Ecole 2"/>
                        </a:rPr>
                        <a:t> les c</a:t>
                      </a:r>
                      <a:r>
                        <a:rPr lang="fr-FR" sz="1600" kern="1200" baseline="0" dirty="0" smtClean="0">
                          <a:solidFill>
                            <a:srgbClr val="008000"/>
                          </a:solidFill>
                          <a:effectLst/>
                          <a:latin typeface="Script Ecole 2"/>
                          <a:ea typeface="+mn-ea"/>
                          <a:cs typeface="Script Ecole 2"/>
                        </a:rPr>
                        <a:t>aill</a:t>
                      </a:r>
                      <a:r>
                        <a:rPr lang="fr-FR" sz="1600" kern="1200" baseline="0" dirty="0" smtClean="0">
                          <a:solidFill>
                            <a:schemeClr val="tx1"/>
                          </a:solidFill>
                          <a:effectLst/>
                          <a:latin typeface="Script Ecole 2"/>
                          <a:ea typeface="+mn-ea"/>
                          <a:cs typeface="Script Ecole 2"/>
                        </a:rPr>
                        <a:t>ou</a:t>
                      </a:r>
                      <a:r>
                        <a:rPr lang="fr-FR" sz="1600" kern="1200" baseline="0" dirty="0" smtClean="0">
                          <a:solidFill>
                            <a:srgbClr val="7F7F7F"/>
                          </a:solidFill>
                          <a:effectLst/>
                          <a:latin typeface="Script Ecole 2"/>
                          <a:ea typeface="+mn-ea"/>
                          <a:cs typeface="Script Ecole 2"/>
                        </a:rPr>
                        <a:t>x</a:t>
                      </a:r>
                      <a:r>
                        <a:rPr lang="fr-FR" sz="1600" kern="1200" baseline="0" dirty="0" smtClean="0">
                          <a:solidFill>
                            <a:schemeClr val="tx1"/>
                          </a:solidFill>
                          <a:effectLst/>
                          <a:latin typeface="Script Ecole 2"/>
                          <a:ea typeface="+mn-ea"/>
                          <a:cs typeface="Script Ecole 2"/>
                        </a:rPr>
                        <a:t> et les f</a:t>
                      </a:r>
                      <a:r>
                        <a:rPr lang="fr-FR" sz="1600" kern="1200" baseline="0" dirty="0" smtClean="0">
                          <a:solidFill>
                            <a:srgbClr val="008000"/>
                          </a:solidFill>
                          <a:effectLst/>
                          <a:latin typeface="Script Ecole 2"/>
                          <a:ea typeface="+mn-ea"/>
                          <a:cs typeface="Script Ecole 2"/>
                        </a:rPr>
                        <a:t>euille</a:t>
                      </a:r>
                      <a:r>
                        <a:rPr lang="fr-FR" sz="1600" kern="1200" baseline="0" dirty="0" smtClean="0">
                          <a:solidFill>
                            <a:srgbClr val="7F7F7F"/>
                          </a:solidFill>
                          <a:effectLst/>
                          <a:latin typeface="Script Ecole 2"/>
                          <a:ea typeface="+mn-ea"/>
                          <a:cs typeface="Script Ecole 2"/>
                        </a:rPr>
                        <a:t>s</a:t>
                      </a:r>
                      <a:r>
                        <a:rPr lang="fr-FR" sz="1600" kern="1200" baseline="0" dirty="0" smtClean="0">
                          <a:solidFill>
                            <a:schemeClr val="tx1"/>
                          </a:solidFill>
                          <a:effectLst/>
                          <a:latin typeface="Script Ecole 2"/>
                          <a:ea typeface="+mn-ea"/>
                          <a:cs typeface="Script Ecole 2"/>
                        </a:rPr>
                        <a:t> </a:t>
                      </a:r>
                      <a:r>
                        <a:rPr lang="fr-FR" sz="1600" kern="1200" baseline="0" dirty="0" smtClean="0">
                          <a:solidFill>
                            <a:srgbClr val="008000"/>
                          </a:solidFill>
                          <a:effectLst/>
                          <a:latin typeface="Script Ecole 2"/>
                          <a:ea typeface="+mn-ea"/>
                          <a:cs typeface="Script Ecole 2"/>
                        </a:rPr>
                        <a:t>au</a:t>
                      </a:r>
                      <a:r>
                        <a:rPr lang="fr-FR" sz="1600" kern="1200" baseline="0" dirty="0" smtClean="0">
                          <a:solidFill>
                            <a:schemeClr val="tx1"/>
                          </a:solidFill>
                          <a:effectLst/>
                          <a:latin typeface="Script Ecole 2"/>
                          <a:ea typeface="+mn-ea"/>
                          <a:cs typeface="Script Ecole 2"/>
                        </a:rPr>
                        <a:t>t</a:t>
                      </a:r>
                      <a:r>
                        <a:rPr lang="fr-FR" sz="1600" kern="1200" baseline="0" dirty="0" smtClean="0">
                          <a:solidFill>
                            <a:srgbClr val="008000"/>
                          </a:solidFill>
                          <a:effectLst/>
                          <a:latin typeface="Script Ecole 2"/>
                          <a:ea typeface="+mn-ea"/>
                          <a:cs typeface="Script Ecole 2"/>
                        </a:rPr>
                        <a:t>ou</a:t>
                      </a:r>
                      <a:r>
                        <a:rPr lang="fr-FR" sz="1600" kern="1200" baseline="0" dirty="0" smtClean="0">
                          <a:solidFill>
                            <a:schemeClr val="tx1"/>
                          </a:solidFill>
                          <a:effectLst/>
                          <a:latin typeface="Script Ecole 2"/>
                          <a:ea typeface="+mn-ea"/>
                          <a:cs typeface="Script Ecole 2"/>
                        </a:rPr>
                        <a:t>r.</a:t>
                      </a:r>
                      <a:endParaRPr lang="fr-FR" sz="1400" u="none" kern="1200" dirty="0" smtClean="0">
                        <a:solidFill>
                          <a:schemeClr val="tx1"/>
                        </a:solidFill>
                        <a:effectLst/>
                        <a:latin typeface="Script Ecole 2"/>
                        <a:ea typeface="+mn-ea"/>
                        <a:cs typeface="Script Ecole 2"/>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pic>
        <p:nvPicPr>
          <p:cNvPr id="18" name="Image 17" descr="C:\Users\Catherine\Documents\CP\7 Lecture Pilotis\Gestes BM Pilotis\ill.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6039" y="454739"/>
            <a:ext cx="671130" cy="755999"/>
          </a:xfrm>
          <a:prstGeom prst="rect">
            <a:avLst/>
          </a:prstGeom>
          <a:noFill/>
          <a:ln>
            <a:noFill/>
          </a:ln>
        </p:spPr>
      </p:pic>
      <p:sp>
        <p:nvSpPr>
          <p:cNvPr id="23" name="Rectangle à coins arrondis 22"/>
          <p:cNvSpPr/>
          <p:nvPr/>
        </p:nvSpPr>
        <p:spPr>
          <a:xfrm>
            <a:off x="4758267" y="67734"/>
            <a:ext cx="2040466" cy="43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dirty="0" smtClean="0">
                <a:solidFill>
                  <a:schemeClr val="tx1"/>
                </a:solidFill>
              </a:rPr>
              <a:t>méd</a:t>
            </a:r>
            <a:r>
              <a:rPr lang="fr-FR" dirty="0" smtClean="0">
                <a:solidFill>
                  <a:srgbClr val="008000"/>
                </a:solidFill>
              </a:rPr>
              <a:t>aille</a:t>
            </a:r>
            <a:endParaRPr lang="fr-FR" dirty="0" smtClean="0"/>
          </a:p>
          <a:p>
            <a:pPr algn="r">
              <a:lnSpc>
                <a:spcPct val="80000"/>
              </a:lnSpc>
            </a:pPr>
            <a:r>
              <a:rPr lang="fr-FR" dirty="0" smtClean="0">
                <a:solidFill>
                  <a:srgbClr val="000000"/>
                </a:solidFill>
                <a:latin typeface="Cursivestandard"/>
                <a:cs typeface="Cursivestandard"/>
              </a:rPr>
              <a:t>méd</a:t>
            </a:r>
            <a:r>
              <a:rPr lang="fr-FR" dirty="0" smtClean="0">
                <a:solidFill>
                  <a:srgbClr val="008000"/>
                </a:solidFill>
                <a:latin typeface="Cursivestandard"/>
                <a:cs typeface="Cursivestandard"/>
              </a:rPr>
              <a:t>aille</a:t>
            </a:r>
            <a:endParaRPr lang="fr-FR" dirty="0">
              <a:latin typeface="Cursivestandard"/>
              <a:cs typeface="Cursivestandard"/>
            </a:endParaRPr>
          </a:p>
        </p:txBody>
      </p:sp>
      <p:sp>
        <p:nvSpPr>
          <p:cNvPr id="30" name="Rectangle à coins arrondis 29"/>
          <p:cNvSpPr/>
          <p:nvPr/>
        </p:nvSpPr>
        <p:spPr>
          <a:xfrm>
            <a:off x="4758267" y="567558"/>
            <a:ext cx="2040466" cy="43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dirty="0" smtClean="0">
                <a:solidFill>
                  <a:srgbClr val="000000"/>
                </a:solidFill>
              </a:rPr>
              <a:t>ab</a:t>
            </a:r>
            <a:r>
              <a:rPr lang="fr-FR" dirty="0" smtClean="0">
                <a:solidFill>
                  <a:srgbClr val="008000"/>
                </a:solidFill>
              </a:rPr>
              <a:t>eille</a:t>
            </a:r>
            <a:endParaRPr lang="fr-FR" dirty="0" smtClean="0">
              <a:solidFill>
                <a:schemeClr val="tx1"/>
              </a:solidFill>
            </a:endParaRPr>
          </a:p>
          <a:p>
            <a:pPr algn="r">
              <a:lnSpc>
                <a:spcPct val="80000"/>
              </a:lnSpc>
            </a:pPr>
            <a:r>
              <a:rPr lang="fr-FR" dirty="0" smtClean="0">
                <a:solidFill>
                  <a:srgbClr val="000000"/>
                </a:solidFill>
                <a:latin typeface="Cursivestandard"/>
                <a:cs typeface="Cursivestandard"/>
              </a:rPr>
              <a:t>²ab</a:t>
            </a:r>
            <a:r>
              <a:rPr lang="fr-FR" dirty="0" smtClean="0">
                <a:solidFill>
                  <a:srgbClr val="008000"/>
                </a:solidFill>
                <a:latin typeface="Cursivestandard"/>
                <a:cs typeface="Cursivestandard"/>
              </a:rPr>
              <a:t>eille</a:t>
            </a:r>
            <a:endParaRPr lang="fr-FR" dirty="0">
              <a:solidFill>
                <a:srgbClr val="000000"/>
              </a:solidFill>
              <a:latin typeface="Cursivestandard"/>
              <a:cs typeface="Cursivestandard"/>
            </a:endParaRPr>
          </a:p>
        </p:txBody>
      </p:sp>
      <p:pic>
        <p:nvPicPr>
          <p:cNvPr id="31" name="Image 30"/>
          <p:cNvPicPr>
            <a:picLocks noChangeAspect="1"/>
          </p:cNvPicPr>
          <p:nvPr/>
        </p:nvPicPr>
        <p:blipFill rotWithShape="1">
          <a:blip r:embed="rId2"/>
          <a:srcRect l="52332" t="59635" r="4001" b="9699"/>
          <a:stretch/>
        </p:blipFill>
        <p:spPr>
          <a:xfrm>
            <a:off x="2207805" y="728133"/>
            <a:ext cx="325510" cy="228600"/>
          </a:xfrm>
          <a:prstGeom prst="rect">
            <a:avLst/>
          </a:prstGeom>
        </p:spPr>
      </p:pic>
      <p:pic>
        <p:nvPicPr>
          <p:cNvPr id="32" name="Image 31"/>
          <p:cNvPicPr>
            <a:picLocks noChangeAspect="1"/>
          </p:cNvPicPr>
          <p:nvPr/>
        </p:nvPicPr>
        <p:blipFill rotWithShape="1">
          <a:blip r:embed="rId2"/>
          <a:srcRect l="52332" t="59635" r="4001" b="9699"/>
          <a:stretch/>
        </p:blipFill>
        <p:spPr>
          <a:xfrm>
            <a:off x="2207805" y="1210738"/>
            <a:ext cx="325510" cy="228600"/>
          </a:xfrm>
          <a:prstGeom prst="rect">
            <a:avLst/>
          </a:prstGeom>
        </p:spPr>
      </p:pic>
      <p:pic>
        <p:nvPicPr>
          <p:cNvPr id="33" name="Image 32"/>
          <p:cNvPicPr>
            <a:picLocks noChangeAspect="1"/>
          </p:cNvPicPr>
          <p:nvPr/>
        </p:nvPicPr>
        <p:blipFill rotWithShape="1">
          <a:blip r:embed="rId2"/>
          <a:srcRect l="52332" t="59635" r="4001" b="9699"/>
          <a:stretch/>
        </p:blipFill>
        <p:spPr>
          <a:xfrm>
            <a:off x="2207805" y="1689095"/>
            <a:ext cx="325510" cy="228600"/>
          </a:xfrm>
          <a:prstGeom prst="rect">
            <a:avLst/>
          </a:prstGeom>
        </p:spPr>
      </p:pic>
      <p:sp>
        <p:nvSpPr>
          <p:cNvPr id="35" name="Rectangle à coins arrondis 34"/>
          <p:cNvSpPr/>
          <p:nvPr/>
        </p:nvSpPr>
        <p:spPr>
          <a:xfrm>
            <a:off x="4758267" y="1567207"/>
            <a:ext cx="2040466" cy="43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dirty="0" smtClean="0">
                <a:solidFill>
                  <a:srgbClr val="000000"/>
                </a:solidFill>
              </a:rPr>
              <a:t>gren</a:t>
            </a:r>
            <a:r>
              <a:rPr lang="fr-FR" dirty="0" smtClean="0">
                <a:solidFill>
                  <a:srgbClr val="008000"/>
                </a:solidFill>
              </a:rPr>
              <a:t>ouille</a:t>
            </a:r>
            <a:endParaRPr lang="fr-FR" dirty="0" smtClean="0">
              <a:solidFill>
                <a:schemeClr val="tx1"/>
              </a:solidFill>
            </a:endParaRPr>
          </a:p>
          <a:p>
            <a:pPr algn="r">
              <a:lnSpc>
                <a:spcPct val="80000"/>
              </a:lnSpc>
            </a:pPr>
            <a:r>
              <a:rPr lang="fr-FR" dirty="0" smtClean="0">
                <a:solidFill>
                  <a:srgbClr val="000000"/>
                </a:solidFill>
                <a:latin typeface="Cursivestandard"/>
                <a:cs typeface="Cursivestandard"/>
              </a:rPr>
              <a:t>²gren</a:t>
            </a:r>
            <a:r>
              <a:rPr lang="fr-FR" dirty="0" smtClean="0">
                <a:solidFill>
                  <a:srgbClr val="008000"/>
                </a:solidFill>
                <a:latin typeface="Cursivestandard"/>
                <a:cs typeface="Cursivestandard"/>
              </a:rPr>
              <a:t>ouille</a:t>
            </a:r>
            <a:endParaRPr lang="fr-FR" dirty="0">
              <a:solidFill>
                <a:srgbClr val="000000"/>
              </a:solidFill>
              <a:latin typeface="Cursivestandard"/>
              <a:cs typeface="Cursivestandard"/>
            </a:endParaRPr>
          </a:p>
        </p:txBody>
      </p:sp>
      <p:sp>
        <p:nvSpPr>
          <p:cNvPr id="34" name="Rectangle à coins arrondis 33"/>
          <p:cNvSpPr/>
          <p:nvPr/>
        </p:nvSpPr>
        <p:spPr>
          <a:xfrm>
            <a:off x="4758267" y="1067382"/>
            <a:ext cx="2040466" cy="43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dirty="0" smtClean="0">
                <a:solidFill>
                  <a:schemeClr val="tx1"/>
                </a:solidFill>
              </a:rPr>
              <a:t>faut</a:t>
            </a:r>
            <a:r>
              <a:rPr lang="fr-FR" dirty="0" smtClean="0">
                <a:solidFill>
                  <a:srgbClr val="008000"/>
                </a:solidFill>
              </a:rPr>
              <a:t>euil</a:t>
            </a:r>
            <a:endParaRPr lang="fr-FR" dirty="0" smtClean="0"/>
          </a:p>
          <a:p>
            <a:pPr algn="r">
              <a:lnSpc>
                <a:spcPct val="80000"/>
              </a:lnSpc>
            </a:pPr>
            <a:r>
              <a:rPr lang="fr-FR" dirty="0">
                <a:solidFill>
                  <a:srgbClr val="000000"/>
                </a:solidFill>
                <a:latin typeface="Cursivestandard"/>
                <a:cs typeface="Cursivestandard"/>
              </a:rPr>
              <a:t>²</a:t>
            </a:r>
            <a:r>
              <a:rPr lang="fr-FR" dirty="0" smtClean="0">
                <a:solidFill>
                  <a:srgbClr val="000000"/>
                </a:solidFill>
                <a:latin typeface="Cursivestandard"/>
                <a:cs typeface="Cursivestandard"/>
              </a:rPr>
              <a:t>faut</a:t>
            </a:r>
            <a:r>
              <a:rPr lang="fr-FR" dirty="0" smtClean="0">
                <a:solidFill>
                  <a:srgbClr val="008000"/>
                </a:solidFill>
                <a:latin typeface="Cursivestandard"/>
                <a:cs typeface="Cursivestandard"/>
              </a:rPr>
              <a:t>euil</a:t>
            </a:r>
            <a:endParaRPr lang="fr-FR" dirty="0">
              <a:latin typeface="Cursivestandard"/>
              <a:cs typeface="Cursivestandard"/>
            </a:endParaRPr>
          </a:p>
        </p:txBody>
      </p:sp>
      <p:sp>
        <p:nvSpPr>
          <p:cNvPr id="36" name="Rectangle 35"/>
          <p:cNvSpPr/>
          <p:nvPr/>
        </p:nvSpPr>
        <p:spPr>
          <a:xfrm>
            <a:off x="93133" y="1579911"/>
            <a:ext cx="1952731" cy="414867"/>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tabLst>
                <a:tab pos="0" algn="l"/>
              </a:tabLst>
            </a:pPr>
            <a:r>
              <a:rPr lang="fr-FR" sz="1400" i="1" dirty="0" smtClean="0">
                <a:solidFill>
                  <a:schemeClr val="bg1">
                    <a:lumMod val="50000"/>
                  </a:schemeClr>
                </a:solidFill>
                <a:cs typeface="Cursivestandard"/>
              </a:rPr>
              <a:t>Rappel  :</a:t>
            </a:r>
            <a:r>
              <a:rPr lang="fr-FR" sz="1400" dirty="0" smtClean="0">
                <a:solidFill>
                  <a:srgbClr val="000000"/>
                </a:solidFill>
                <a:cs typeface="Cursivestandard"/>
              </a:rPr>
              <a:t>	  </a:t>
            </a:r>
            <a:r>
              <a:rPr lang="fr-FR" sz="1400" dirty="0" err="1" smtClean="0">
                <a:solidFill>
                  <a:srgbClr val="008000"/>
                </a:solidFill>
                <a:cs typeface="Cursivestandard"/>
              </a:rPr>
              <a:t>ill</a:t>
            </a:r>
            <a:r>
              <a:rPr lang="fr-FR" sz="1400" dirty="0" smtClean="0">
                <a:solidFill>
                  <a:srgbClr val="008000"/>
                </a:solidFill>
                <a:cs typeface="Cursivestandard"/>
              </a:rPr>
              <a:t>   y</a:t>
            </a:r>
            <a:endParaRPr lang="fr-FR" sz="1400" dirty="0">
              <a:solidFill>
                <a:srgbClr val="008000"/>
              </a:solidFill>
              <a:latin typeface="Cursivestandard"/>
              <a:cs typeface="Cursivestandard"/>
            </a:endParaRPr>
          </a:p>
        </p:txBody>
      </p:sp>
      <p:pic>
        <p:nvPicPr>
          <p:cNvPr id="37" name="Image 36"/>
          <p:cNvPicPr>
            <a:picLocks noChangeAspect="1"/>
          </p:cNvPicPr>
          <p:nvPr/>
        </p:nvPicPr>
        <p:blipFill rotWithShape="1">
          <a:blip r:embed="rId4">
            <a:extLst>
              <a:ext uri="{BEBA8EAE-BF5A-486C-A8C5-ECC9F3942E4B}">
                <a14:imgProps xmlns:a14="http://schemas.microsoft.com/office/drawing/2010/main">
                  <a14:imgLayer r:embed="rId5">
                    <a14:imgEffect>
                      <a14:backgroundRemoval t="58500" b="92000" l="53000" r="99000">
                        <a14:foregroundMark x1="73500" y1="72500" x2="73500" y2="72500"/>
                      </a14:backgroundRemoval>
                    </a14:imgEffect>
                  </a14:imgLayer>
                </a14:imgProps>
              </a:ext>
            </a:extLst>
          </a:blip>
          <a:srcRect l="52332" t="59635" r="4001" b="9699"/>
          <a:stretch/>
        </p:blipFill>
        <p:spPr>
          <a:xfrm>
            <a:off x="868966" y="1709312"/>
            <a:ext cx="231701" cy="162720"/>
          </a:xfrm>
          <a:prstGeom prst="rect">
            <a:avLst/>
          </a:prstGeom>
        </p:spPr>
      </p:pic>
      <p:pic>
        <p:nvPicPr>
          <p:cNvPr id="2" name="Image 1"/>
          <p:cNvPicPr>
            <a:picLocks noChangeAspect="1"/>
          </p:cNvPicPr>
          <p:nvPr/>
        </p:nvPicPr>
        <p:blipFill>
          <a:blip r:embed="rId6"/>
          <a:stretch>
            <a:fillRect/>
          </a:stretch>
        </p:blipFill>
        <p:spPr>
          <a:xfrm>
            <a:off x="4924097" y="101392"/>
            <a:ext cx="635997" cy="372513"/>
          </a:xfrm>
          <a:prstGeom prst="rect">
            <a:avLst/>
          </a:prstGeom>
        </p:spPr>
      </p:pic>
      <p:pic>
        <p:nvPicPr>
          <p:cNvPr id="4" name="Image 3"/>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20000"/>
                    </a14:imgEffect>
                  </a14:imgLayer>
                </a14:imgProps>
              </a:ext>
            </a:extLst>
          </a:blip>
          <a:srcRect t="9040" b="9859"/>
          <a:stretch/>
        </p:blipFill>
        <p:spPr>
          <a:xfrm>
            <a:off x="5003798" y="584491"/>
            <a:ext cx="488281" cy="396000"/>
          </a:xfrm>
          <a:prstGeom prst="rect">
            <a:avLst/>
          </a:prstGeom>
        </p:spPr>
      </p:pic>
      <p:pic>
        <p:nvPicPr>
          <p:cNvPr id="5" name="Image 4"/>
          <p:cNvPicPr>
            <a:picLocks noChangeAspect="1"/>
          </p:cNvPicPr>
          <p:nvPr/>
        </p:nvPicPr>
        <p:blipFill>
          <a:blip r:embed="rId9"/>
          <a:stretch>
            <a:fillRect/>
          </a:stretch>
        </p:blipFill>
        <p:spPr>
          <a:xfrm>
            <a:off x="5046120" y="1084631"/>
            <a:ext cx="408515" cy="411948"/>
          </a:xfrm>
          <a:prstGeom prst="rect">
            <a:avLst/>
          </a:prstGeom>
        </p:spPr>
      </p:pic>
      <p:pic>
        <p:nvPicPr>
          <p:cNvPr id="6" name="Image 5"/>
          <p:cNvPicPr>
            <a:picLocks noChangeAspect="1"/>
          </p:cNvPicPr>
          <p:nvPr/>
        </p:nvPicPr>
        <p:blipFill>
          <a:blip r:embed="rId10"/>
          <a:stretch>
            <a:fillRect/>
          </a:stretch>
        </p:blipFill>
        <p:spPr>
          <a:xfrm>
            <a:off x="4969929" y="1595102"/>
            <a:ext cx="488281" cy="384063"/>
          </a:xfrm>
          <a:prstGeom prst="rect">
            <a:avLst/>
          </a:prstGeom>
        </p:spPr>
      </p:pic>
      <p:sp>
        <p:nvSpPr>
          <p:cNvPr id="38" name="Rectangle 37"/>
          <p:cNvSpPr/>
          <p:nvPr/>
        </p:nvSpPr>
        <p:spPr>
          <a:xfrm>
            <a:off x="93133" y="5164665"/>
            <a:ext cx="1952731" cy="1428846"/>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a:t>
            </a:r>
            <a:r>
              <a:rPr lang="fr-FR" sz="2400" dirty="0"/>
              <a:t>j</a:t>
            </a:r>
            <a:r>
              <a:rPr lang="fr-FR" sz="2400" dirty="0" smtClean="0">
                <a:cs typeface="Cursivestandard"/>
              </a:rPr>
              <a:t>]</a:t>
            </a:r>
            <a:endParaRPr lang="fr-FR" sz="2400" dirty="0">
              <a:cs typeface="Cursivestandard"/>
            </a:endParaRPr>
          </a:p>
        </p:txBody>
      </p:sp>
      <p:sp>
        <p:nvSpPr>
          <p:cNvPr id="39" name="Rectangle 38"/>
          <p:cNvSpPr/>
          <p:nvPr/>
        </p:nvSpPr>
        <p:spPr>
          <a:xfrm>
            <a:off x="2150505" y="5164665"/>
            <a:ext cx="2556000" cy="194399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r>
              <a:rPr lang="fr-FR" sz="3200" b="1" dirty="0" smtClean="0">
                <a:solidFill>
                  <a:srgbClr val="008000"/>
                </a:solidFill>
                <a:latin typeface="Script Ecole 2"/>
                <a:cs typeface="Script Ecole 2"/>
              </a:rPr>
              <a:t> ail aille</a:t>
            </a:r>
          </a:p>
          <a:p>
            <a:pPr marL="271463"/>
            <a:r>
              <a:rPr lang="fr-FR" sz="3200" b="1" dirty="0" smtClean="0">
                <a:solidFill>
                  <a:srgbClr val="008000"/>
                </a:solidFill>
                <a:latin typeface="Script Ecole 2"/>
                <a:cs typeface="Script Ecole 2"/>
              </a:rPr>
              <a:t> </a:t>
            </a:r>
            <a:r>
              <a:rPr lang="fr-FR" sz="3200" b="1" dirty="0" err="1" smtClean="0">
                <a:solidFill>
                  <a:srgbClr val="008000"/>
                </a:solidFill>
                <a:latin typeface="Script Ecole 2"/>
                <a:cs typeface="Script Ecole 2"/>
              </a:rPr>
              <a:t>eil</a:t>
            </a:r>
            <a:r>
              <a:rPr lang="fr-FR" sz="3200" b="1" dirty="0" smtClean="0">
                <a:solidFill>
                  <a:srgbClr val="008000"/>
                </a:solidFill>
                <a:latin typeface="Script Ecole 2"/>
                <a:cs typeface="Script Ecole 2"/>
              </a:rPr>
              <a:t>  </a:t>
            </a:r>
            <a:r>
              <a:rPr lang="fr-FR" sz="3200" b="1" dirty="0" err="1" smtClean="0">
                <a:solidFill>
                  <a:srgbClr val="008000"/>
                </a:solidFill>
                <a:latin typeface="Script Ecole 2"/>
                <a:cs typeface="Script Ecole 2"/>
              </a:rPr>
              <a:t>eille</a:t>
            </a:r>
            <a:endParaRPr lang="fr-FR" sz="3200" b="1" dirty="0" smtClean="0">
              <a:solidFill>
                <a:srgbClr val="008000"/>
              </a:solidFill>
              <a:latin typeface="Script Ecole 2"/>
              <a:cs typeface="Script Ecole 2"/>
            </a:endParaRPr>
          </a:p>
          <a:p>
            <a:pPr marL="271463"/>
            <a:r>
              <a:rPr lang="fr-FR" sz="3200" b="1" dirty="0" smtClean="0">
                <a:solidFill>
                  <a:srgbClr val="008000"/>
                </a:solidFill>
                <a:latin typeface="Script Ecole 2"/>
                <a:cs typeface="Script Ecole 2"/>
              </a:rPr>
              <a:t> </a:t>
            </a:r>
            <a:r>
              <a:rPr lang="fr-FR" sz="3200" b="1" dirty="0" err="1" smtClean="0">
                <a:solidFill>
                  <a:srgbClr val="008000"/>
                </a:solidFill>
                <a:latin typeface="Script Ecole 2"/>
                <a:cs typeface="Script Ecole 2"/>
              </a:rPr>
              <a:t>euil</a:t>
            </a:r>
            <a:r>
              <a:rPr lang="fr-FR" sz="3200" b="1" dirty="0" smtClean="0">
                <a:solidFill>
                  <a:srgbClr val="008000"/>
                </a:solidFill>
                <a:latin typeface="Script Ecole 2"/>
                <a:cs typeface="Script Ecole 2"/>
              </a:rPr>
              <a:t>  </a:t>
            </a:r>
            <a:r>
              <a:rPr lang="fr-FR" sz="3200" b="1" dirty="0" err="1" smtClean="0">
                <a:solidFill>
                  <a:srgbClr val="008000"/>
                </a:solidFill>
                <a:latin typeface="Script Ecole 2"/>
                <a:cs typeface="Script Ecole 2"/>
              </a:rPr>
              <a:t>euille</a:t>
            </a:r>
            <a:endParaRPr lang="fr-FR" sz="3200" b="1" dirty="0" smtClean="0">
              <a:solidFill>
                <a:srgbClr val="008000"/>
              </a:solidFill>
              <a:latin typeface="Script Ecole 2"/>
              <a:cs typeface="Script Ecole 2"/>
            </a:endParaRPr>
          </a:p>
          <a:p>
            <a:pPr marL="271463"/>
            <a:r>
              <a:rPr lang="fr-FR" sz="3200" b="1" dirty="0" smtClean="0">
                <a:solidFill>
                  <a:srgbClr val="008000"/>
                </a:solidFill>
                <a:latin typeface="Script Ecole 2"/>
                <a:cs typeface="Script Ecole 2"/>
              </a:rPr>
              <a:t> ouille</a:t>
            </a:r>
          </a:p>
        </p:txBody>
      </p:sp>
      <p:pic>
        <p:nvPicPr>
          <p:cNvPr id="40" name="Image 39"/>
          <p:cNvPicPr>
            <a:picLocks noChangeAspect="1"/>
          </p:cNvPicPr>
          <p:nvPr/>
        </p:nvPicPr>
        <p:blipFill rotWithShape="1">
          <a:blip r:embed="rId2"/>
          <a:srcRect l="9333" t="8667" r="65333" b="57158"/>
          <a:stretch/>
        </p:blipFill>
        <p:spPr>
          <a:xfrm>
            <a:off x="167639" y="5681423"/>
            <a:ext cx="285729" cy="385456"/>
          </a:xfrm>
          <a:prstGeom prst="rect">
            <a:avLst/>
          </a:prstGeom>
        </p:spPr>
      </p:pic>
      <p:pic>
        <p:nvPicPr>
          <p:cNvPr id="43" name="Image 42"/>
          <p:cNvPicPr>
            <a:picLocks noChangeAspect="1"/>
          </p:cNvPicPr>
          <p:nvPr/>
        </p:nvPicPr>
        <p:blipFill rotWithShape="1">
          <a:blip r:embed="rId2"/>
          <a:srcRect l="52332" t="59635" r="4001" b="9699"/>
          <a:stretch/>
        </p:blipFill>
        <p:spPr>
          <a:xfrm>
            <a:off x="2207805" y="5346708"/>
            <a:ext cx="325510" cy="228600"/>
          </a:xfrm>
          <a:prstGeom prst="rect">
            <a:avLst/>
          </a:prstGeom>
        </p:spPr>
      </p:pic>
      <p:pic>
        <p:nvPicPr>
          <p:cNvPr id="45" name="Image 44" descr="C:\Users\Catherine\Documents\CP\7 Lecture Pilotis\Gestes BM Pilotis\ill.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6039" y="5551671"/>
            <a:ext cx="671130" cy="755999"/>
          </a:xfrm>
          <a:prstGeom prst="rect">
            <a:avLst/>
          </a:prstGeom>
          <a:noFill/>
          <a:ln>
            <a:noFill/>
          </a:ln>
        </p:spPr>
      </p:pic>
      <p:sp>
        <p:nvSpPr>
          <p:cNvPr id="46" name="Rectangle à coins arrondis 45"/>
          <p:cNvSpPr/>
          <p:nvPr/>
        </p:nvSpPr>
        <p:spPr>
          <a:xfrm>
            <a:off x="4758267" y="5164666"/>
            <a:ext cx="2040466" cy="43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dirty="0" smtClean="0">
                <a:solidFill>
                  <a:schemeClr val="tx1"/>
                </a:solidFill>
              </a:rPr>
              <a:t>méd</a:t>
            </a:r>
            <a:r>
              <a:rPr lang="fr-FR" dirty="0" smtClean="0">
                <a:solidFill>
                  <a:srgbClr val="008000"/>
                </a:solidFill>
              </a:rPr>
              <a:t>aille</a:t>
            </a:r>
            <a:endParaRPr lang="fr-FR" dirty="0" smtClean="0"/>
          </a:p>
          <a:p>
            <a:pPr algn="r">
              <a:lnSpc>
                <a:spcPct val="80000"/>
              </a:lnSpc>
            </a:pPr>
            <a:r>
              <a:rPr lang="fr-FR" dirty="0" smtClean="0">
                <a:solidFill>
                  <a:srgbClr val="000000"/>
                </a:solidFill>
                <a:latin typeface="Cursivestandard"/>
                <a:cs typeface="Cursivestandard"/>
              </a:rPr>
              <a:t>méd</a:t>
            </a:r>
            <a:r>
              <a:rPr lang="fr-FR" dirty="0" smtClean="0">
                <a:solidFill>
                  <a:srgbClr val="008000"/>
                </a:solidFill>
                <a:latin typeface="Cursivestandard"/>
                <a:cs typeface="Cursivestandard"/>
              </a:rPr>
              <a:t>aille</a:t>
            </a:r>
            <a:endParaRPr lang="fr-FR" dirty="0">
              <a:latin typeface="Cursivestandard"/>
              <a:cs typeface="Cursivestandard"/>
            </a:endParaRPr>
          </a:p>
        </p:txBody>
      </p:sp>
      <p:sp>
        <p:nvSpPr>
          <p:cNvPr id="47" name="Rectangle à coins arrondis 46"/>
          <p:cNvSpPr/>
          <p:nvPr/>
        </p:nvSpPr>
        <p:spPr>
          <a:xfrm>
            <a:off x="4758267" y="5664490"/>
            <a:ext cx="2040466" cy="43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dirty="0" smtClean="0">
                <a:solidFill>
                  <a:srgbClr val="000000"/>
                </a:solidFill>
              </a:rPr>
              <a:t>ab</a:t>
            </a:r>
            <a:r>
              <a:rPr lang="fr-FR" dirty="0" smtClean="0">
                <a:solidFill>
                  <a:srgbClr val="008000"/>
                </a:solidFill>
              </a:rPr>
              <a:t>eille</a:t>
            </a:r>
            <a:endParaRPr lang="fr-FR" dirty="0" smtClean="0">
              <a:solidFill>
                <a:schemeClr val="tx1"/>
              </a:solidFill>
            </a:endParaRPr>
          </a:p>
          <a:p>
            <a:pPr algn="r">
              <a:lnSpc>
                <a:spcPct val="80000"/>
              </a:lnSpc>
            </a:pPr>
            <a:r>
              <a:rPr lang="fr-FR" dirty="0" smtClean="0">
                <a:solidFill>
                  <a:srgbClr val="000000"/>
                </a:solidFill>
                <a:latin typeface="Cursivestandard"/>
                <a:cs typeface="Cursivestandard"/>
              </a:rPr>
              <a:t>²ab</a:t>
            </a:r>
            <a:r>
              <a:rPr lang="fr-FR" dirty="0" smtClean="0">
                <a:solidFill>
                  <a:srgbClr val="008000"/>
                </a:solidFill>
                <a:latin typeface="Cursivestandard"/>
                <a:cs typeface="Cursivestandard"/>
              </a:rPr>
              <a:t>eille</a:t>
            </a:r>
            <a:endParaRPr lang="fr-FR" dirty="0">
              <a:solidFill>
                <a:srgbClr val="000000"/>
              </a:solidFill>
              <a:latin typeface="Cursivestandard"/>
              <a:cs typeface="Cursivestandard"/>
            </a:endParaRPr>
          </a:p>
        </p:txBody>
      </p:sp>
      <p:pic>
        <p:nvPicPr>
          <p:cNvPr id="48" name="Image 47"/>
          <p:cNvPicPr>
            <a:picLocks noChangeAspect="1"/>
          </p:cNvPicPr>
          <p:nvPr/>
        </p:nvPicPr>
        <p:blipFill rotWithShape="1">
          <a:blip r:embed="rId2"/>
          <a:srcRect l="52332" t="59635" r="4001" b="9699"/>
          <a:stretch/>
        </p:blipFill>
        <p:spPr>
          <a:xfrm>
            <a:off x="2207805" y="5825065"/>
            <a:ext cx="325510" cy="228600"/>
          </a:xfrm>
          <a:prstGeom prst="rect">
            <a:avLst/>
          </a:prstGeom>
        </p:spPr>
      </p:pic>
      <p:pic>
        <p:nvPicPr>
          <p:cNvPr id="49" name="Image 48"/>
          <p:cNvPicPr>
            <a:picLocks noChangeAspect="1"/>
          </p:cNvPicPr>
          <p:nvPr/>
        </p:nvPicPr>
        <p:blipFill rotWithShape="1">
          <a:blip r:embed="rId2"/>
          <a:srcRect l="52332" t="59635" r="4001" b="9699"/>
          <a:stretch/>
        </p:blipFill>
        <p:spPr>
          <a:xfrm>
            <a:off x="2207805" y="6307670"/>
            <a:ext cx="325510" cy="228600"/>
          </a:xfrm>
          <a:prstGeom prst="rect">
            <a:avLst/>
          </a:prstGeom>
        </p:spPr>
      </p:pic>
      <p:pic>
        <p:nvPicPr>
          <p:cNvPr id="50" name="Image 49"/>
          <p:cNvPicPr>
            <a:picLocks noChangeAspect="1"/>
          </p:cNvPicPr>
          <p:nvPr/>
        </p:nvPicPr>
        <p:blipFill rotWithShape="1">
          <a:blip r:embed="rId2"/>
          <a:srcRect l="52332" t="59635" r="4001" b="9699"/>
          <a:stretch/>
        </p:blipFill>
        <p:spPr>
          <a:xfrm>
            <a:off x="2207805" y="6786027"/>
            <a:ext cx="325510" cy="228600"/>
          </a:xfrm>
          <a:prstGeom prst="rect">
            <a:avLst/>
          </a:prstGeom>
        </p:spPr>
      </p:pic>
      <p:sp>
        <p:nvSpPr>
          <p:cNvPr id="51" name="Rectangle à coins arrondis 50"/>
          <p:cNvSpPr/>
          <p:nvPr/>
        </p:nvSpPr>
        <p:spPr>
          <a:xfrm>
            <a:off x="4758267" y="6664139"/>
            <a:ext cx="2040466" cy="43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dirty="0" smtClean="0">
                <a:solidFill>
                  <a:srgbClr val="000000"/>
                </a:solidFill>
              </a:rPr>
              <a:t>gren</a:t>
            </a:r>
            <a:r>
              <a:rPr lang="fr-FR" dirty="0" smtClean="0">
                <a:solidFill>
                  <a:srgbClr val="008000"/>
                </a:solidFill>
              </a:rPr>
              <a:t>ouille</a:t>
            </a:r>
            <a:endParaRPr lang="fr-FR" dirty="0" smtClean="0">
              <a:solidFill>
                <a:schemeClr val="tx1"/>
              </a:solidFill>
            </a:endParaRPr>
          </a:p>
          <a:p>
            <a:pPr algn="r">
              <a:lnSpc>
                <a:spcPct val="80000"/>
              </a:lnSpc>
            </a:pPr>
            <a:r>
              <a:rPr lang="fr-FR" dirty="0" smtClean="0">
                <a:solidFill>
                  <a:srgbClr val="000000"/>
                </a:solidFill>
                <a:latin typeface="Cursivestandard"/>
                <a:cs typeface="Cursivestandard"/>
              </a:rPr>
              <a:t>²gren</a:t>
            </a:r>
            <a:r>
              <a:rPr lang="fr-FR" dirty="0" smtClean="0">
                <a:solidFill>
                  <a:srgbClr val="008000"/>
                </a:solidFill>
                <a:latin typeface="Cursivestandard"/>
                <a:cs typeface="Cursivestandard"/>
              </a:rPr>
              <a:t>ouille</a:t>
            </a:r>
            <a:endParaRPr lang="fr-FR" dirty="0">
              <a:solidFill>
                <a:srgbClr val="000000"/>
              </a:solidFill>
              <a:latin typeface="Cursivestandard"/>
              <a:cs typeface="Cursivestandard"/>
            </a:endParaRPr>
          </a:p>
        </p:txBody>
      </p:sp>
      <p:sp>
        <p:nvSpPr>
          <p:cNvPr id="54" name="Rectangle à coins arrondis 53"/>
          <p:cNvSpPr/>
          <p:nvPr/>
        </p:nvSpPr>
        <p:spPr>
          <a:xfrm>
            <a:off x="4758267" y="6164314"/>
            <a:ext cx="2040466" cy="43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dirty="0" smtClean="0">
                <a:solidFill>
                  <a:schemeClr val="tx1"/>
                </a:solidFill>
              </a:rPr>
              <a:t>faut</a:t>
            </a:r>
            <a:r>
              <a:rPr lang="fr-FR" dirty="0" smtClean="0">
                <a:solidFill>
                  <a:srgbClr val="008000"/>
                </a:solidFill>
              </a:rPr>
              <a:t>euil</a:t>
            </a:r>
            <a:endParaRPr lang="fr-FR" dirty="0" smtClean="0"/>
          </a:p>
          <a:p>
            <a:pPr algn="r">
              <a:lnSpc>
                <a:spcPct val="80000"/>
              </a:lnSpc>
            </a:pPr>
            <a:r>
              <a:rPr lang="fr-FR" dirty="0">
                <a:solidFill>
                  <a:srgbClr val="000000"/>
                </a:solidFill>
                <a:latin typeface="Cursivestandard"/>
                <a:cs typeface="Cursivestandard"/>
              </a:rPr>
              <a:t>²</a:t>
            </a:r>
            <a:r>
              <a:rPr lang="fr-FR" dirty="0" smtClean="0">
                <a:solidFill>
                  <a:srgbClr val="000000"/>
                </a:solidFill>
                <a:latin typeface="Cursivestandard"/>
                <a:cs typeface="Cursivestandard"/>
              </a:rPr>
              <a:t>faut</a:t>
            </a:r>
            <a:r>
              <a:rPr lang="fr-FR" dirty="0" smtClean="0">
                <a:solidFill>
                  <a:srgbClr val="008000"/>
                </a:solidFill>
                <a:latin typeface="Cursivestandard"/>
                <a:cs typeface="Cursivestandard"/>
              </a:rPr>
              <a:t>euil</a:t>
            </a:r>
            <a:endParaRPr lang="fr-FR" dirty="0">
              <a:latin typeface="Cursivestandard"/>
              <a:cs typeface="Cursivestandard"/>
            </a:endParaRPr>
          </a:p>
        </p:txBody>
      </p:sp>
      <p:sp>
        <p:nvSpPr>
          <p:cNvPr id="55" name="Rectangle 54"/>
          <p:cNvSpPr/>
          <p:nvPr/>
        </p:nvSpPr>
        <p:spPr>
          <a:xfrm>
            <a:off x="93133" y="6676843"/>
            <a:ext cx="1952731" cy="414867"/>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tabLst>
                <a:tab pos="0" algn="l"/>
              </a:tabLst>
            </a:pPr>
            <a:r>
              <a:rPr lang="fr-FR" sz="1400" i="1" dirty="0" smtClean="0">
                <a:solidFill>
                  <a:schemeClr val="bg1">
                    <a:lumMod val="50000"/>
                  </a:schemeClr>
                </a:solidFill>
                <a:cs typeface="Cursivestandard"/>
              </a:rPr>
              <a:t>Rappel  :</a:t>
            </a:r>
            <a:r>
              <a:rPr lang="fr-FR" sz="1400" dirty="0" smtClean="0">
                <a:solidFill>
                  <a:srgbClr val="000000"/>
                </a:solidFill>
                <a:cs typeface="Cursivestandard"/>
              </a:rPr>
              <a:t>	  </a:t>
            </a:r>
            <a:r>
              <a:rPr lang="fr-FR" sz="1400" dirty="0" err="1" smtClean="0">
                <a:solidFill>
                  <a:srgbClr val="008000"/>
                </a:solidFill>
                <a:cs typeface="Cursivestandard"/>
              </a:rPr>
              <a:t>ill</a:t>
            </a:r>
            <a:r>
              <a:rPr lang="fr-FR" sz="1400" dirty="0" smtClean="0">
                <a:solidFill>
                  <a:srgbClr val="008000"/>
                </a:solidFill>
                <a:cs typeface="Cursivestandard"/>
              </a:rPr>
              <a:t>   y</a:t>
            </a:r>
            <a:endParaRPr lang="fr-FR" sz="1400" dirty="0">
              <a:solidFill>
                <a:srgbClr val="008000"/>
              </a:solidFill>
              <a:latin typeface="Cursivestandard"/>
              <a:cs typeface="Cursivestandard"/>
            </a:endParaRPr>
          </a:p>
        </p:txBody>
      </p:sp>
      <p:pic>
        <p:nvPicPr>
          <p:cNvPr id="56" name="Image 55"/>
          <p:cNvPicPr>
            <a:picLocks noChangeAspect="1"/>
          </p:cNvPicPr>
          <p:nvPr/>
        </p:nvPicPr>
        <p:blipFill rotWithShape="1">
          <a:blip r:embed="rId4">
            <a:extLst>
              <a:ext uri="{BEBA8EAE-BF5A-486C-A8C5-ECC9F3942E4B}">
                <a14:imgProps xmlns:a14="http://schemas.microsoft.com/office/drawing/2010/main">
                  <a14:imgLayer r:embed="rId5">
                    <a14:imgEffect>
                      <a14:backgroundRemoval t="58500" b="92000" l="53000" r="99000">
                        <a14:foregroundMark x1="73500" y1="72500" x2="73500" y2="72500"/>
                      </a14:backgroundRemoval>
                    </a14:imgEffect>
                  </a14:imgLayer>
                </a14:imgProps>
              </a:ext>
            </a:extLst>
          </a:blip>
          <a:srcRect l="52332" t="59635" r="4001" b="9699"/>
          <a:stretch/>
        </p:blipFill>
        <p:spPr>
          <a:xfrm>
            <a:off x="868966" y="6806244"/>
            <a:ext cx="231701" cy="162720"/>
          </a:xfrm>
          <a:prstGeom prst="rect">
            <a:avLst/>
          </a:prstGeom>
        </p:spPr>
      </p:pic>
      <p:pic>
        <p:nvPicPr>
          <p:cNvPr id="57" name="Image 56"/>
          <p:cNvPicPr>
            <a:picLocks noChangeAspect="1"/>
          </p:cNvPicPr>
          <p:nvPr/>
        </p:nvPicPr>
        <p:blipFill>
          <a:blip r:embed="rId6"/>
          <a:stretch>
            <a:fillRect/>
          </a:stretch>
        </p:blipFill>
        <p:spPr>
          <a:xfrm>
            <a:off x="4924097" y="5198324"/>
            <a:ext cx="635997" cy="372513"/>
          </a:xfrm>
          <a:prstGeom prst="rect">
            <a:avLst/>
          </a:prstGeom>
        </p:spPr>
      </p:pic>
      <p:pic>
        <p:nvPicPr>
          <p:cNvPr id="58" name="Image 57"/>
          <p:cNvPicPr>
            <a:picLocks noChangeAspect="1"/>
          </p:cNvPicPr>
          <p:nvPr/>
        </p:nvPicPr>
        <p:blipFill rotWithShape="1">
          <a:blip r:embed="rId7">
            <a:extLst>
              <a:ext uri="{BEBA8EAE-BF5A-486C-A8C5-ECC9F3942E4B}">
                <a14:imgProps xmlns:a14="http://schemas.microsoft.com/office/drawing/2010/main">
                  <a14:imgLayer r:embed="rId11">
                    <a14:imgEffect>
                      <a14:brightnessContrast bright="20000"/>
                    </a14:imgEffect>
                  </a14:imgLayer>
                </a14:imgProps>
              </a:ext>
            </a:extLst>
          </a:blip>
          <a:srcRect t="9040" b="9859"/>
          <a:stretch/>
        </p:blipFill>
        <p:spPr>
          <a:xfrm>
            <a:off x="5003798" y="5681423"/>
            <a:ext cx="488281" cy="396000"/>
          </a:xfrm>
          <a:prstGeom prst="rect">
            <a:avLst/>
          </a:prstGeom>
        </p:spPr>
      </p:pic>
      <p:pic>
        <p:nvPicPr>
          <p:cNvPr id="59" name="Image 58"/>
          <p:cNvPicPr>
            <a:picLocks noChangeAspect="1"/>
          </p:cNvPicPr>
          <p:nvPr/>
        </p:nvPicPr>
        <p:blipFill>
          <a:blip r:embed="rId9"/>
          <a:stretch>
            <a:fillRect/>
          </a:stretch>
        </p:blipFill>
        <p:spPr>
          <a:xfrm>
            <a:off x="5046120" y="6181563"/>
            <a:ext cx="408515" cy="411948"/>
          </a:xfrm>
          <a:prstGeom prst="rect">
            <a:avLst/>
          </a:prstGeom>
        </p:spPr>
      </p:pic>
      <p:pic>
        <p:nvPicPr>
          <p:cNvPr id="60" name="Image 59"/>
          <p:cNvPicPr>
            <a:picLocks noChangeAspect="1"/>
          </p:cNvPicPr>
          <p:nvPr/>
        </p:nvPicPr>
        <p:blipFill>
          <a:blip r:embed="rId10"/>
          <a:stretch>
            <a:fillRect/>
          </a:stretch>
        </p:blipFill>
        <p:spPr>
          <a:xfrm>
            <a:off x="4969929" y="6692034"/>
            <a:ext cx="488281" cy="384063"/>
          </a:xfrm>
          <a:prstGeom prst="rect">
            <a:avLst/>
          </a:prstGeom>
        </p:spPr>
      </p:pic>
      <p:graphicFrame>
        <p:nvGraphicFramePr>
          <p:cNvPr id="42" name="Tableau 41"/>
          <p:cNvGraphicFramePr>
            <a:graphicFrameLocks noGrp="1"/>
          </p:cNvGraphicFramePr>
          <p:nvPr>
            <p:extLst>
              <p:ext uri="{D42A27DB-BD31-4B8C-83A1-F6EECF244321}">
                <p14:modId xmlns:p14="http://schemas.microsoft.com/office/powerpoint/2010/main" val="1619339038"/>
              </p:ext>
            </p:extLst>
          </p:nvPr>
        </p:nvGraphicFramePr>
        <p:xfrm>
          <a:off x="92171" y="7165516"/>
          <a:ext cx="6705600" cy="2689685"/>
        </p:xfrm>
        <a:graphic>
          <a:graphicData uri="http://schemas.openxmlformats.org/drawingml/2006/table">
            <a:tbl>
              <a:tblPr firstRow="1" bandRow="1">
                <a:tableStyleId>{5940675A-B579-460E-94D1-54222C63F5DA}</a:tableStyleId>
              </a:tblPr>
              <a:tblGrid>
                <a:gridCol w="1676400"/>
                <a:gridCol w="1584229"/>
                <a:gridCol w="1768571"/>
                <a:gridCol w="1676400"/>
              </a:tblGrid>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de l’</a:t>
                      </a:r>
                      <a:r>
                        <a:rPr lang="fr-FR" sz="1400" u="none" kern="1200" dirty="0" smtClean="0">
                          <a:solidFill>
                            <a:srgbClr val="008000"/>
                          </a:solidFill>
                          <a:effectLst/>
                          <a:latin typeface="Script Ecole 2"/>
                          <a:ea typeface="+mn-ea"/>
                          <a:cs typeface="Script Ecole 2"/>
                        </a:rPr>
                        <a:t>ail</a:t>
                      </a:r>
                    </a:p>
                    <a:p>
                      <a:pPr>
                        <a:spcAft>
                          <a:spcPts val="600"/>
                        </a:spcAft>
                      </a:pPr>
                      <a:r>
                        <a:rPr lang="fr-FR" sz="1400" u="none" kern="1200" dirty="0" smtClean="0">
                          <a:solidFill>
                            <a:schemeClr val="tx1"/>
                          </a:solidFill>
                          <a:effectLst/>
                          <a:latin typeface="Script Ecole 2"/>
                          <a:ea typeface="+mn-ea"/>
                          <a:cs typeface="Script Ecole 2"/>
                        </a:rPr>
                        <a:t>un r</a:t>
                      </a:r>
                      <a:r>
                        <a:rPr lang="fr-FR" sz="1400" u="none" kern="1200" dirty="0" smtClean="0">
                          <a:solidFill>
                            <a:srgbClr val="008000"/>
                          </a:solidFill>
                          <a:effectLst/>
                          <a:latin typeface="Script Ecole 2"/>
                          <a:ea typeface="+mn-ea"/>
                          <a:cs typeface="Script Ecole 2"/>
                        </a:rPr>
                        <a:t>ail</a:t>
                      </a:r>
                    </a:p>
                    <a:p>
                      <a:pPr>
                        <a:spcAft>
                          <a:spcPts val="600"/>
                        </a:spcAft>
                      </a:pPr>
                      <a:r>
                        <a:rPr lang="fr-FR" sz="1400" u="none" kern="1200" dirty="0" smtClean="0">
                          <a:solidFill>
                            <a:schemeClr val="tx1"/>
                          </a:solidFill>
                          <a:effectLst/>
                          <a:latin typeface="Script Ecole 2"/>
                          <a:ea typeface="+mn-ea"/>
                          <a:cs typeface="Script Ecole 2"/>
                        </a:rPr>
                        <a:t>le trav</a:t>
                      </a:r>
                      <a:r>
                        <a:rPr lang="fr-FR" sz="1400" u="none" kern="1200" dirty="0" smtClean="0">
                          <a:solidFill>
                            <a:srgbClr val="008000"/>
                          </a:solidFill>
                          <a:effectLst/>
                          <a:latin typeface="Script Ecole 2"/>
                          <a:ea typeface="+mn-ea"/>
                          <a:cs typeface="Script Ecole 2"/>
                        </a:rPr>
                        <a:t>ail</a:t>
                      </a:r>
                    </a:p>
                    <a:p>
                      <a:pPr>
                        <a:spcAft>
                          <a:spcPts val="600"/>
                        </a:spcAft>
                      </a:pPr>
                      <a:r>
                        <a:rPr lang="fr-FR" sz="1400" u="none" kern="1200" dirty="0" smtClean="0">
                          <a:solidFill>
                            <a:schemeClr val="tx1"/>
                          </a:solidFill>
                          <a:effectLst/>
                          <a:latin typeface="Script Ecole 2"/>
                          <a:ea typeface="+mn-ea"/>
                          <a:cs typeface="Script Ecole 2"/>
                        </a:rPr>
                        <a:t>une bat</a:t>
                      </a:r>
                      <a:r>
                        <a:rPr lang="fr-FR" sz="1400" u="none" kern="1200" dirty="0" smtClean="0">
                          <a:solidFill>
                            <a:srgbClr val="008000"/>
                          </a:solidFill>
                          <a:effectLst/>
                          <a:latin typeface="Script Ecole 2"/>
                          <a:ea typeface="+mn-ea"/>
                          <a:cs typeface="Script Ecole 2"/>
                        </a:rPr>
                        <a:t>aille</a:t>
                      </a:r>
                    </a:p>
                    <a:p>
                      <a:pPr>
                        <a:spcAft>
                          <a:spcPts val="600"/>
                        </a:spcAft>
                      </a:pPr>
                      <a:r>
                        <a:rPr lang="fr-FR" sz="1400" u="none" kern="1200" dirty="0" smtClean="0">
                          <a:solidFill>
                            <a:schemeClr val="tx1"/>
                          </a:solidFill>
                          <a:effectLst/>
                          <a:latin typeface="Script Ecole 2"/>
                          <a:ea typeface="+mn-ea"/>
                          <a:cs typeface="Script Ecole 2"/>
                        </a:rPr>
                        <a:t>un c</a:t>
                      </a:r>
                      <a:r>
                        <a:rPr lang="fr-FR" sz="1400" u="none" kern="1200" dirty="0" smtClean="0">
                          <a:solidFill>
                            <a:srgbClr val="008000"/>
                          </a:solidFill>
                          <a:effectLst/>
                          <a:latin typeface="Script Ecole 2"/>
                          <a:ea typeface="+mn-ea"/>
                          <a:cs typeface="Script Ecole 2"/>
                        </a:rPr>
                        <a:t>aill</a:t>
                      </a:r>
                      <a:r>
                        <a:rPr lang="fr-FR" sz="1400" u="none" kern="1200" dirty="0" smtClean="0">
                          <a:solidFill>
                            <a:schemeClr val="tx1"/>
                          </a:solidFill>
                          <a:effectLst/>
                          <a:latin typeface="Script Ecole 2"/>
                          <a:ea typeface="+mn-ea"/>
                          <a:cs typeface="Script Ecole 2"/>
                        </a:rPr>
                        <a:t>ou</a:t>
                      </a:r>
                      <a:endParaRPr lang="fr-FR" sz="1400" u="none" kern="1200" dirty="0" smtClean="0">
                        <a:solidFill>
                          <a:srgbClr val="7F7F7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le somm</a:t>
                      </a:r>
                      <a:r>
                        <a:rPr lang="fr-FR" sz="1400" u="none" kern="1200" dirty="0" smtClean="0">
                          <a:solidFill>
                            <a:srgbClr val="008000"/>
                          </a:solidFill>
                          <a:effectLst/>
                          <a:latin typeface="Script Ecole 2"/>
                          <a:ea typeface="+mn-ea"/>
                          <a:cs typeface="Script Ecole 2"/>
                        </a:rPr>
                        <a:t>eil</a:t>
                      </a:r>
                    </a:p>
                    <a:p>
                      <a:pPr>
                        <a:spcAft>
                          <a:spcPts val="600"/>
                        </a:spcAft>
                      </a:pPr>
                      <a:r>
                        <a:rPr lang="fr-FR" sz="1400" u="none" kern="1200" dirty="0" smtClean="0">
                          <a:solidFill>
                            <a:schemeClr val="tx1"/>
                          </a:solidFill>
                          <a:effectLst/>
                          <a:latin typeface="Script Ecole 2"/>
                          <a:ea typeface="+mn-ea"/>
                          <a:cs typeface="Script Ecole 2"/>
                        </a:rPr>
                        <a:t>c’est par</a:t>
                      </a:r>
                      <a:r>
                        <a:rPr lang="fr-FR" sz="1400" u="none" kern="1200" dirty="0" smtClean="0">
                          <a:solidFill>
                            <a:srgbClr val="008000"/>
                          </a:solidFill>
                          <a:effectLst/>
                          <a:latin typeface="Script Ecole 2"/>
                          <a:ea typeface="+mn-ea"/>
                          <a:cs typeface="Script Ecole 2"/>
                        </a:rPr>
                        <a:t>eil</a:t>
                      </a:r>
                    </a:p>
                    <a:p>
                      <a:pPr>
                        <a:spcAft>
                          <a:spcPts val="600"/>
                        </a:spcAft>
                      </a:pPr>
                      <a:r>
                        <a:rPr lang="fr-FR" sz="1400" u="none" kern="1200" dirty="0" smtClean="0">
                          <a:solidFill>
                            <a:schemeClr val="tx1"/>
                          </a:solidFill>
                          <a:effectLst/>
                          <a:latin typeface="Script Ecole 2"/>
                          <a:ea typeface="+mn-ea"/>
                          <a:cs typeface="Script Ecole 2"/>
                        </a:rPr>
                        <a:t>une or</a:t>
                      </a:r>
                      <a:r>
                        <a:rPr lang="fr-FR" sz="1400" u="none" kern="1200" dirty="0" smtClean="0">
                          <a:solidFill>
                            <a:srgbClr val="008000"/>
                          </a:solidFill>
                          <a:effectLst/>
                          <a:latin typeface="Script Ecole 2"/>
                          <a:ea typeface="+mn-ea"/>
                          <a:cs typeface="Script Ecole 2"/>
                        </a:rPr>
                        <a:t>eille</a:t>
                      </a:r>
                    </a:p>
                    <a:p>
                      <a:pPr>
                        <a:spcAft>
                          <a:spcPts val="600"/>
                        </a:spcAft>
                      </a:pPr>
                      <a:r>
                        <a:rPr lang="fr-FR" sz="1400" u="none" kern="1200" dirty="0" smtClean="0">
                          <a:solidFill>
                            <a:schemeClr val="tx1"/>
                          </a:solidFill>
                          <a:effectLst/>
                          <a:latin typeface="Script Ecole 2"/>
                          <a:ea typeface="+mn-ea"/>
                          <a:cs typeface="Script Ecole 2"/>
                        </a:rPr>
                        <a:t>une</a:t>
                      </a:r>
                      <a:r>
                        <a:rPr lang="fr-FR" sz="1400" u="none" kern="1200" baseline="0" dirty="0" smtClean="0">
                          <a:solidFill>
                            <a:schemeClr val="tx1"/>
                          </a:solidFill>
                          <a:effectLst/>
                          <a:latin typeface="Script Ecole 2"/>
                          <a:ea typeface="+mn-ea"/>
                          <a:cs typeface="Script Ecole 2"/>
                        </a:rPr>
                        <a:t> corb</a:t>
                      </a:r>
                      <a:r>
                        <a:rPr lang="fr-FR" sz="1400" u="none" kern="1200" baseline="0" dirty="0" smtClean="0">
                          <a:solidFill>
                            <a:srgbClr val="008000"/>
                          </a:solidFill>
                          <a:effectLst/>
                          <a:latin typeface="Script Ecole 2"/>
                          <a:ea typeface="+mn-ea"/>
                          <a:cs typeface="Script Ecole 2"/>
                        </a:rPr>
                        <a:t>eille</a:t>
                      </a:r>
                    </a:p>
                    <a:p>
                      <a:pPr>
                        <a:spcAft>
                          <a:spcPts val="600"/>
                        </a:spcAft>
                      </a:pPr>
                      <a:r>
                        <a:rPr lang="fr-FR" sz="1400" u="none" kern="1200" baseline="0" dirty="0" smtClean="0">
                          <a:solidFill>
                            <a:schemeClr val="tx1"/>
                          </a:solidFill>
                          <a:effectLst/>
                          <a:latin typeface="Script Ecole 2"/>
                          <a:ea typeface="+mn-ea"/>
                          <a:cs typeface="Script Ecole 2"/>
                        </a:rPr>
                        <a:t>merv</a:t>
                      </a:r>
                      <a:r>
                        <a:rPr lang="fr-FR" sz="1400" u="none" kern="1200" baseline="0" dirty="0" smtClean="0">
                          <a:solidFill>
                            <a:srgbClr val="008000"/>
                          </a:solidFill>
                          <a:effectLst/>
                          <a:latin typeface="Script Ecole 2"/>
                          <a:ea typeface="+mn-ea"/>
                          <a:cs typeface="Script Ecole 2"/>
                        </a:rPr>
                        <a:t>eill</a:t>
                      </a:r>
                      <a:r>
                        <a:rPr lang="fr-FR" sz="1400" u="none" kern="1200" baseline="0" dirty="0" smtClean="0">
                          <a:solidFill>
                            <a:schemeClr val="tx1"/>
                          </a:solidFill>
                          <a:effectLst/>
                          <a:latin typeface="Script Ecole 2"/>
                          <a:ea typeface="+mn-ea"/>
                          <a:cs typeface="Script Ecole 2"/>
                        </a:rPr>
                        <a:t>eu</a:t>
                      </a:r>
                      <a:r>
                        <a:rPr lang="fr-FR" sz="1400" u="none" kern="1200" baseline="0" dirty="0" smtClean="0">
                          <a:solidFill>
                            <a:srgbClr val="7F7F7F"/>
                          </a:solidFill>
                          <a:effectLst/>
                          <a:latin typeface="Script Ecole 2"/>
                          <a:ea typeface="+mn-ea"/>
                          <a:cs typeface="Script Ecole 2"/>
                        </a:rPr>
                        <a:t>x</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écur</a:t>
                      </a:r>
                      <a:r>
                        <a:rPr lang="fr-FR" sz="1400" u="none" kern="1200" dirty="0" smtClean="0">
                          <a:solidFill>
                            <a:srgbClr val="008000"/>
                          </a:solidFill>
                          <a:effectLst/>
                          <a:latin typeface="Script Ecole 2"/>
                          <a:ea typeface="+mn-ea"/>
                          <a:cs typeface="Script Ecole 2"/>
                        </a:rPr>
                        <a:t>euil</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s</a:t>
                      </a:r>
                      <a:r>
                        <a:rPr lang="fr-FR" sz="1400" u="none" kern="1200" dirty="0" smtClean="0">
                          <a:solidFill>
                            <a:srgbClr val="008000"/>
                          </a:solidFill>
                          <a:effectLst/>
                          <a:latin typeface="Script Ecole 2"/>
                          <a:ea typeface="+mn-ea"/>
                          <a:cs typeface="Script Ecole 2"/>
                        </a:rPr>
                        <a:t>euil</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chevr</a:t>
                      </a:r>
                      <a:r>
                        <a:rPr lang="fr-FR" sz="1400" u="none" kern="1200" dirty="0" smtClean="0">
                          <a:solidFill>
                            <a:srgbClr val="008000"/>
                          </a:solidFill>
                          <a:effectLst/>
                          <a:latin typeface="Script Ecole 2"/>
                          <a:ea typeface="+mn-ea"/>
                          <a:cs typeface="Script Ecole 2"/>
                        </a:rPr>
                        <a:t>euil</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une</a:t>
                      </a:r>
                      <a:r>
                        <a:rPr lang="fr-FR" sz="1400" u="none" kern="1200" baseline="0" dirty="0" smtClean="0">
                          <a:solidFill>
                            <a:schemeClr val="tx1"/>
                          </a:solidFill>
                          <a:effectLst/>
                          <a:latin typeface="Script Ecole 2"/>
                          <a:ea typeface="+mn-ea"/>
                          <a:cs typeface="Script Ecole 2"/>
                        </a:rPr>
                        <a:t> f</a:t>
                      </a:r>
                      <a:r>
                        <a:rPr lang="fr-FR" sz="1400" u="none" kern="1200" baseline="0" dirty="0" smtClean="0">
                          <a:solidFill>
                            <a:srgbClr val="008000"/>
                          </a:solidFill>
                          <a:effectLst/>
                          <a:latin typeface="Script Ecole 2"/>
                          <a:ea typeface="+mn-ea"/>
                          <a:cs typeface="Script Ecole 2"/>
                        </a:rPr>
                        <a:t>euille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baseline="0" dirty="0" smtClean="0">
                          <a:solidFill>
                            <a:schemeClr val="tx1"/>
                          </a:solidFill>
                          <a:effectLst/>
                          <a:latin typeface="Script Ecole 2"/>
                          <a:ea typeface="+mn-ea"/>
                          <a:cs typeface="Script Ecole 2"/>
                        </a:rPr>
                        <a:t>le f</a:t>
                      </a:r>
                      <a:r>
                        <a:rPr lang="fr-FR" sz="1400" u="none" kern="1200" baseline="0" dirty="0" smtClean="0">
                          <a:solidFill>
                            <a:srgbClr val="008000"/>
                          </a:solidFill>
                          <a:effectLst/>
                          <a:latin typeface="Script Ecole 2"/>
                          <a:ea typeface="+mn-ea"/>
                          <a:cs typeface="Script Ecole 2"/>
                        </a:rPr>
                        <a:t>euill</a:t>
                      </a:r>
                      <a:r>
                        <a:rPr lang="fr-FR" sz="1400" u="none" kern="1200" baseline="0" dirty="0" smtClean="0">
                          <a:solidFill>
                            <a:schemeClr val="tx1"/>
                          </a:solidFill>
                          <a:effectLst/>
                          <a:latin typeface="Script Ecole 2"/>
                          <a:ea typeface="+mn-ea"/>
                          <a:cs typeface="Script Ecole 2"/>
                        </a:rPr>
                        <a:t>age</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du fen</a:t>
                      </a:r>
                      <a:r>
                        <a:rPr lang="fr-FR" sz="1400" u="none" kern="1200" dirty="0" smtClean="0">
                          <a:solidFill>
                            <a:srgbClr val="008000"/>
                          </a:solidFill>
                          <a:effectLst/>
                          <a:latin typeface="Script Ecole 2"/>
                          <a:ea typeface="+mn-ea"/>
                          <a:cs typeface="Script Ecole 2"/>
                        </a:rPr>
                        <a:t>ouil</a:t>
                      </a:r>
                    </a:p>
                    <a:p>
                      <a:pPr>
                        <a:spcAft>
                          <a:spcPts val="600"/>
                        </a:spcAft>
                      </a:pPr>
                      <a:r>
                        <a:rPr lang="fr-FR" sz="1400" u="none" kern="1200" dirty="0" smtClean="0">
                          <a:solidFill>
                            <a:schemeClr val="tx1"/>
                          </a:solidFill>
                          <a:effectLst/>
                          <a:latin typeface="Script Ecole 2"/>
                          <a:ea typeface="+mn-ea"/>
                          <a:cs typeface="Script Ecole 2"/>
                        </a:rPr>
                        <a:t>une f</a:t>
                      </a:r>
                      <a:r>
                        <a:rPr lang="fr-FR" sz="1400" u="none" kern="1200" dirty="0" smtClean="0">
                          <a:solidFill>
                            <a:srgbClr val="008000"/>
                          </a:solidFill>
                          <a:effectLst/>
                          <a:latin typeface="Script Ecole 2"/>
                          <a:ea typeface="+mn-ea"/>
                          <a:cs typeface="Script Ecole 2"/>
                        </a:rPr>
                        <a:t>ouille</a:t>
                      </a:r>
                    </a:p>
                    <a:p>
                      <a:pPr>
                        <a:spcAft>
                          <a:spcPts val="600"/>
                        </a:spcAft>
                      </a:pPr>
                      <a:r>
                        <a:rPr lang="fr-FR" sz="1400" u="none" kern="1200" dirty="0" smtClean="0">
                          <a:solidFill>
                            <a:schemeClr val="tx1"/>
                          </a:solidFill>
                          <a:effectLst/>
                          <a:latin typeface="Script Ecole 2"/>
                          <a:ea typeface="+mn-ea"/>
                          <a:cs typeface="Script Ecole 2"/>
                        </a:rPr>
                        <a:t>il</a:t>
                      </a:r>
                      <a:r>
                        <a:rPr lang="fr-FR" sz="1400" u="none" kern="1200" baseline="0" dirty="0" smtClean="0">
                          <a:solidFill>
                            <a:schemeClr val="tx1"/>
                          </a:solidFill>
                          <a:effectLst/>
                          <a:latin typeface="Script Ecole 2"/>
                          <a:ea typeface="+mn-ea"/>
                          <a:cs typeface="Script Ecole 2"/>
                        </a:rPr>
                        <a:t> se m</a:t>
                      </a:r>
                      <a:r>
                        <a:rPr lang="fr-FR" sz="1400" u="none" kern="1200" baseline="0" dirty="0" smtClean="0">
                          <a:solidFill>
                            <a:srgbClr val="008000"/>
                          </a:solidFill>
                          <a:effectLst/>
                          <a:latin typeface="Script Ecole 2"/>
                          <a:ea typeface="+mn-ea"/>
                          <a:cs typeface="Script Ecole 2"/>
                        </a:rPr>
                        <a:t>ouille</a:t>
                      </a:r>
                    </a:p>
                    <a:p>
                      <a:pPr>
                        <a:spcAft>
                          <a:spcPts val="600"/>
                        </a:spcAft>
                      </a:pPr>
                      <a:r>
                        <a:rPr lang="fr-FR" sz="1400" u="none" kern="1200" baseline="0" dirty="0" smtClean="0">
                          <a:solidFill>
                            <a:schemeClr val="tx1"/>
                          </a:solidFill>
                          <a:effectLst/>
                          <a:latin typeface="Script Ecole 2"/>
                          <a:ea typeface="+mn-ea"/>
                          <a:cs typeface="Script Ecole 2"/>
                        </a:rPr>
                        <a:t>une citr</a:t>
                      </a:r>
                      <a:r>
                        <a:rPr lang="fr-FR" sz="1400" u="none" kern="1200" baseline="0" dirty="0" smtClean="0">
                          <a:solidFill>
                            <a:srgbClr val="008000"/>
                          </a:solidFill>
                          <a:effectLst/>
                          <a:latin typeface="Script Ecole 2"/>
                          <a:ea typeface="+mn-ea"/>
                          <a:cs typeface="Script Ecole 2"/>
                        </a:rPr>
                        <a:t>ouille</a:t>
                      </a:r>
                    </a:p>
                    <a:p>
                      <a:pPr>
                        <a:spcAft>
                          <a:spcPts val="600"/>
                        </a:spcAft>
                      </a:pPr>
                      <a:r>
                        <a:rPr lang="fr-FR" sz="1400" u="none" kern="1200" baseline="0" dirty="0" smtClean="0">
                          <a:solidFill>
                            <a:schemeClr val="tx1"/>
                          </a:solidFill>
                          <a:effectLst/>
                          <a:latin typeface="Script Ecole 2"/>
                          <a:ea typeface="+mn-ea"/>
                          <a:cs typeface="Script Ecole 2"/>
                        </a:rPr>
                        <a:t>la ratat</a:t>
                      </a:r>
                      <a:r>
                        <a:rPr lang="fr-FR" sz="1400" u="none" kern="1200" baseline="0" dirty="0" smtClean="0">
                          <a:solidFill>
                            <a:srgbClr val="008000"/>
                          </a:solidFill>
                          <a:effectLst/>
                          <a:latin typeface="Script Ecole 2"/>
                          <a:ea typeface="+mn-ea"/>
                          <a:cs typeface="Script Ecole 2"/>
                        </a:rPr>
                        <a:t>ouille</a:t>
                      </a:r>
                      <a:endParaRPr lang="fr-FR" sz="1400" u="none" kern="1200" dirty="0" smtClean="0">
                        <a:solidFill>
                          <a:srgbClr val="008000"/>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600" kern="1200" dirty="0" smtClean="0">
                          <a:solidFill>
                            <a:schemeClr val="tx1"/>
                          </a:solidFill>
                          <a:effectLst/>
                          <a:latin typeface="Script Ecole 2"/>
                          <a:ea typeface="+mn-ea"/>
                          <a:cs typeface="Script Ecole 2"/>
                        </a:rPr>
                        <a:t>La gren</a:t>
                      </a:r>
                      <a:r>
                        <a:rPr lang="fr-FR" sz="1600" kern="1200" dirty="0" smtClean="0">
                          <a:solidFill>
                            <a:srgbClr val="008000"/>
                          </a:solidFill>
                          <a:effectLst/>
                          <a:latin typeface="Script Ecole 2"/>
                          <a:ea typeface="+mn-ea"/>
                          <a:cs typeface="Script Ecole 2"/>
                        </a:rPr>
                        <a:t>ouille</a:t>
                      </a:r>
                      <a:r>
                        <a:rPr lang="fr-FR" sz="1600" kern="1200" dirty="0" smtClean="0">
                          <a:solidFill>
                            <a:schemeClr val="tx1"/>
                          </a:solidFill>
                          <a:effectLst/>
                          <a:latin typeface="Script Ecole 2"/>
                          <a:ea typeface="+mn-ea"/>
                          <a:cs typeface="Script Ecole 2"/>
                        </a:rPr>
                        <a:t> a somm</a:t>
                      </a:r>
                      <a:r>
                        <a:rPr lang="fr-FR" sz="1600" kern="1200" dirty="0" smtClean="0">
                          <a:solidFill>
                            <a:srgbClr val="008000"/>
                          </a:solidFill>
                          <a:effectLst/>
                          <a:latin typeface="Script Ecole 2"/>
                          <a:ea typeface="+mn-ea"/>
                          <a:cs typeface="Script Ecole 2"/>
                        </a:rPr>
                        <a:t>eil </a:t>
                      </a:r>
                      <a:r>
                        <a:rPr lang="fr-FR" sz="1600" kern="1200" dirty="0" smtClean="0">
                          <a:solidFill>
                            <a:schemeClr val="tx1"/>
                          </a:solidFill>
                          <a:effectLst/>
                          <a:latin typeface="Script Ecole 2"/>
                          <a:ea typeface="+mn-ea"/>
                          <a:cs typeface="Script Ecole 2"/>
                        </a:rPr>
                        <a:t>: elle b</a:t>
                      </a:r>
                      <a:r>
                        <a:rPr lang="fr-FR" sz="1600" kern="1200" dirty="0" smtClean="0">
                          <a:solidFill>
                            <a:srgbClr val="008000"/>
                          </a:solidFill>
                          <a:effectLst/>
                          <a:latin typeface="Script Ecole 2"/>
                          <a:ea typeface="+mn-ea"/>
                          <a:cs typeface="Script Ecole 2"/>
                        </a:rPr>
                        <a:t>âille</a:t>
                      </a:r>
                      <a:r>
                        <a:rPr lang="fr-FR" sz="1600" kern="1200" dirty="0" smtClean="0">
                          <a:solidFill>
                            <a:schemeClr val="tx1"/>
                          </a:solidFill>
                          <a:effectLst/>
                          <a:latin typeface="Script Ecole 2"/>
                          <a:ea typeface="+mn-ea"/>
                          <a:cs typeface="Script Ecole 2"/>
                        </a:rPr>
                        <a:t> s</a:t>
                      </a:r>
                      <a:r>
                        <a:rPr lang="fr-FR" sz="1600" kern="1200" dirty="0" smtClean="0">
                          <a:solidFill>
                            <a:srgbClr val="008000"/>
                          </a:solidFill>
                          <a:effectLst/>
                          <a:latin typeface="Script Ecole 2"/>
                          <a:ea typeface="+mn-ea"/>
                          <a:cs typeface="Script Ecole 2"/>
                        </a:rPr>
                        <a:t>ou</a:t>
                      </a:r>
                      <a:r>
                        <a:rPr lang="fr-FR" sz="1600" kern="1200" dirty="0" smtClean="0">
                          <a:solidFill>
                            <a:schemeClr val="bg1">
                              <a:lumMod val="50000"/>
                            </a:schemeClr>
                          </a:solidFill>
                          <a:effectLst/>
                          <a:latin typeface="Script Ecole 2"/>
                          <a:ea typeface="+mn-ea"/>
                          <a:cs typeface="Script Ecole 2"/>
                        </a:rPr>
                        <a:t>s</a:t>
                      </a:r>
                      <a:r>
                        <a:rPr lang="fr-FR" sz="1600" kern="1200" baseline="0" dirty="0" smtClean="0">
                          <a:solidFill>
                            <a:schemeClr val="tx1"/>
                          </a:solidFill>
                          <a:effectLst/>
                          <a:latin typeface="Script Ecole 2"/>
                          <a:ea typeface="+mn-ea"/>
                          <a:cs typeface="Script Ecole 2"/>
                        </a:rPr>
                        <a:t> le sol</a:t>
                      </a:r>
                      <a:r>
                        <a:rPr lang="fr-FR" sz="1600" kern="1200" baseline="0" dirty="0" smtClean="0">
                          <a:solidFill>
                            <a:srgbClr val="008000"/>
                          </a:solidFill>
                          <a:effectLst/>
                          <a:latin typeface="Script Ecole 2"/>
                          <a:ea typeface="+mn-ea"/>
                          <a:cs typeface="Script Ecole 2"/>
                        </a:rPr>
                        <a:t>eil</a:t>
                      </a:r>
                      <a:r>
                        <a:rPr lang="fr-FR" sz="1600" kern="1200" baseline="0" dirty="0" smtClean="0">
                          <a:solidFill>
                            <a:schemeClr val="tx1"/>
                          </a:solidFill>
                          <a:effectLst/>
                          <a:latin typeface="Script Ecole 2"/>
                          <a:ea typeface="+mn-ea"/>
                          <a:cs typeface="Script Ecole 2"/>
                        </a:rPr>
                        <a:t>. Pui</a:t>
                      </a:r>
                      <a:r>
                        <a:rPr lang="fr-FR" sz="1600" kern="1200" baseline="0" dirty="0" smtClean="0">
                          <a:solidFill>
                            <a:srgbClr val="7F7F7F"/>
                          </a:solidFill>
                          <a:effectLst/>
                          <a:latin typeface="Script Ecole 2"/>
                          <a:ea typeface="+mn-ea"/>
                          <a:cs typeface="Script Ecole 2"/>
                        </a:rPr>
                        <a:t>s</a:t>
                      </a:r>
                      <a:r>
                        <a:rPr lang="fr-FR" sz="1600" kern="1200" baseline="0" dirty="0" smtClean="0">
                          <a:solidFill>
                            <a:schemeClr val="tx1"/>
                          </a:solidFill>
                          <a:effectLst/>
                          <a:latin typeface="Script Ecole 2"/>
                          <a:ea typeface="+mn-ea"/>
                          <a:cs typeface="Script Ecole 2"/>
                        </a:rPr>
                        <a:t>, elle se rév</a:t>
                      </a:r>
                      <a:r>
                        <a:rPr lang="fr-FR" sz="1600" kern="1200" baseline="0" dirty="0" smtClean="0">
                          <a:solidFill>
                            <a:srgbClr val="008000"/>
                          </a:solidFill>
                          <a:effectLst/>
                          <a:latin typeface="Script Ecole 2"/>
                          <a:ea typeface="+mn-ea"/>
                          <a:cs typeface="Script Ecole 2"/>
                        </a:rPr>
                        <a:t>eille</a:t>
                      </a:r>
                      <a:r>
                        <a:rPr lang="fr-FR" sz="1600" kern="1200" baseline="0" dirty="0" smtClean="0">
                          <a:solidFill>
                            <a:schemeClr val="tx1"/>
                          </a:solidFill>
                          <a:effectLst/>
                          <a:latin typeface="Script Ecole 2"/>
                          <a:ea typeface="+mn-ea"/>
                          <a:cs typeface="Script Ecole 2"/>
                        </a:rPr>
                        <a:t> et surv</a:t>
                      </a:r>
                      <a:r>
                        <a:rPr lang="fr-FR" sz="1600" kern="1200" baseline="0" dirty="0" smtClean="0">
                          <a:solidFill>
                            <a:srgbClr val="008000"/>
                          </a:solidFill>
                          <a:effectLst/>
                          <a:latin typeface="Script Ecole 2"/>
                          <a:ea typeface="+mn-ea"/>
                          <a:cs typeface="Script Ecole 2"/>
                        </a:rPr>
                        <a:t>eille</a:t>
                      </a:r>
                      <a:r>
                        <a:rPr lang="fr-FR" sz="1600" kern="1200" baseline="0" dirty="0" smtClean="0">
                          <a:solidFill>
                            <a:schemeClr val="tx1"/>
                          </a:solidFill>
                          <a:effectLst/>
                          <a:latin typeface="Script Ecole 2"/>
                          <a:ea typeface="+mn-ea"/>
                          <a:cs typeface="Script Ecole 2"/>
                        </a:rPr>
                        <a:t> les c</a:t>
                      </a:r>
                      <a:r>
                        <a:rPr lang="fr-FR" sz="1600" kern="1200" baseline="0" dirty="0" smtClean="0">
                          <a:solidFill>
                            <a:srgbClr val="008000"/>
                          </a:solidFill>
                          <a:effectLst/>
                          <a:latin typeface="Script Ecole 2"/>
                          <a:ea typeface="+mn-ea"/>
                          <a:cs typeface="Script Ecole 2"/>
                        </a:rPr>
                        <a:t>aill</a:t>
                      </a:r>
                      <a:r>
                        <a:rPr lang="fr-FR" sz="1600" kern="1200" baseline="0" dirty="0" smtClean="0">
                          <a:solidFill>
                            <a:schemeClr val="tx1"/>
                          </a:solidFill>
                          <a:effectLst/>
                          <a:latin typeface="Script Ecole 2"/>
                          <a:ea typeface="+mn-ea"/>
                          <a:cs typeface="Script Ecole 2"/>
                        </a:rPr>
                        <a:t>ou</a:t>
                      </a:r>
                      <a:r>
                        <a:rPr lang="fr-FR" sz="1600" kern="1200" baseline="0" dirty="0" smtClean="0">
                          <a:solidFill>
                            <a:srgbClr val="7F7F7F"/>
                          </a:solidFill>
                          <a:effectLst/>
                          <a:latin typeface="Script Ecole 2"/>
                          <a:ea typeface="+mn-ea"/>
                          <a:cs typeface="Script Ecole 2"/>
                        </a:rPr>
                        <a:t>x</a:t>
                      </a:r>
                      <a:r>
                        <a:rPr lang="fr-FR" sz="1600" kern="1200" baseline="0" dirty="0" smtClean="0">
                          <a:solidFill>
                            <a:schemeClr val="tx1"/>
                          </a:solidFill>
                          <a:effectLst/>
                          <a:latin typeface="Script Ecole 2"/>
                          <a:ea typeface="+mn-ea"/>
                          <a:cs typeface="Script Ecole 2"/>
                        </a:rPr>
                        <a:t> et les f</a:t>
                      </a:r>
                      <a:r>
                        <a:rPr lang="fr-FR" sz="1600" kern="1200" baseline="0" dirty="0" smtClean="0">
                          <a:solidFill>
                            <a:srgbClr val="008000"/>
                          </a:solidFill>
                          <a:effectLst/>
                          <a:latin typeface="Script Ecole 2"/>
                          <a:ea typeface="+mn-ea"/>
                          <a:cs typeface="Script Ecole 2"/>
                        </a:rPr>
                        <a:t>euille</a:t>
                      </a:r>
                      <a:r>
                        <a:rPr lang="fr-FR" sz="1600" kern="1200" baseline="0" dirty="0" smtClean="0">
                          <a:solidFill>
                            <a:srgbClr val="7F7F7F"/>
                          </a:solidFill>
                          <a:effectLst/>
                          <a:latin typeface="Script Ecole 2"/>
                          <a:ea typeface="+mn-ea"/>
                          <a:cs typeface="Script Ecole 2"/>
                        </a:rPr>
                        <a:t>s</a:t>
                      </a:r>
                      <a:r>
                        <a:rPr lang="fr-FR" sz="1600" kern="1200" baseline="0" dirty="0" smtClean="0">
                          <a:solidFill>
                            <a:schemeClr val="tx1"/>
                          </a:solidFill>
                          <a:effectLst/>
                          <a:latin typeface="Script Ecole 2"/>
                          <a:ea typeface="+mn-ea"/>
                          <a:cs typeface="Script Ecole 2"/>
                        </a:rPr>
                        <a:t> </a:t>
                      </a:r>
                      <a:r>
                        <a:rPr lang="fr-FR" sz="1600" kern="1200" baseline="0" dirty="0" smtClean="0">
                          <a:solidFill>
                            <a:srgbClr val="008000"/>
                          </a:solidFill>
                          <a:effectLst/>
                          <a:latin typeface="Script Ecole 2"/>
                          <a:ea typeface="+mn-ea"/>
                          <a:cs typeface="Script Ecole 2"/>
                        </a:rPr>
                        <a:t>au</a:t>
                      </a:r>
                      <a:r>
                        <a:rPr lang="fr-FR" sz="1600" kern="1200" baseline="0" dirty="0" smtClean="0">
                          <a:solidFill>
                            <a:schemeClr val="tx1"/>
                          </a:solidFill>
                          <a:effectLst/>
                          <a:latin typeface="Script Ecole 2"/>
                          <a:ea typeface="+mn-ea"/>
                          <a:cs typeface="Script Ecole 2"/>
                        </a:rPr>
                        <a:t>t</a:t>
                      </a:r>
                      <a:r>
                        <a:rPr lang="fr-FR" sz="1600" kern="1200" baseline="0" dirty="0" smtClean="0">
                          <a:solidFill>
                            <a:srgbClr val="008000"/>
                          </a:solidFill>
                          <a:effectLst/>
                          <a:latin typeface="Script Ecole 2"/>
                          <a:ea typeface="+mn-ea"/>
                          <a:cs typeface="Script Ecole 2"/>
                        </a:rPr>
                        <a:t>ou</a:t>
                      </a:r>
                      <a:r>
                        <a:rPr lang="fr-FR" sz="1600" kern="1200" baseline="0" dirty="0" smtClean="0">
                          <a:solidFill>
                            <a:schemeClr val="tx1"/>
                          </a:solidFill>
                          <a:effectLst/>
                          <a:latin typeface="Script Ecole 2"/>
                          <a:ea typeface="+mn-ea"/>
                          <a:cs typeface="Script Ecole 2"/>
                        </a:rPr>
                        <a:t>r.</a:t>
                      </a:r>
                      <a:endParaRPr lang="fr-FR" sz="1400" u="none" kern="1200" dirty="0" smtClean="0">
                        <a:solidFill>
                          <a:schemeClr val="tx1"/>
                        </a:solidFill>
                        <a:effectLst/>
                        <a:latin typeface="Script Ecole 2"/>
                        <a:ea typeface="+mn-ea"/>
                        <a:cs typeface="Script Ecole 2"/>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Tree>
    <p:extLst>
      <p:ext uri="{BB962C8B-B14F-4D97-AF65-F5344CB8AC3E}">
        <p14:creationId xmlns:p14="http://schemas.microsoft.com/office/powerpoint/2010/main" val="720716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93133" y="67733"/>
            <a:ext cx="1952731"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355600">
              <a:tabLst>
                <a:tab pos="355600" algn="l"/>
              </a:tabLst>
            </a:pPr>
            <a:r>
              <a:rPr lang="fr-FR" sz="2400" dirty="0">
                <a:cs typeface="Cursivestandard"/>
              </a:rPr>
              <a:t>[</a:t>
            </a:r>
            <a:r>
              <a:rPr lang="fr-FR" sz="2400" dirty="0" err="1"/>
              <a:t>ɛ</a:t>
            </a:r>
            <a:r>
              <a:rPr lang="fr-FR" sz="2400" dirty="0"/>
              <a:t>̃̃</a:t>
            </a:r>
            <a:r>
              <a:rPr lang="fr-FR" sz="2400" dirty="0" smtClean="0">
                <a:cs typeface="Cursivestandard"/>
              </a:rPr>
              <a:t>]</a:t>
            </a:r>
            <a:endParaRPr lang="fr-FR" sz="2400" dirty="0">
              <a:cs typeface="Cursivestandard"/>
            </a:endParaRPr>
          </a:p>
        </p:txBody>
      </p:sp>
      <p:pic>
        <p:nvPicPr>
          <p:cNvPr id="43" name="Image 42" descr="C:\Users\Catherine\Documents\CP\6 Lecture Pilotis\Gestes BM Pilotis\in.PNG"/>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194476" y="84667"/>
            <a:ext cx="683999" cy="782438"/>
          </a:xfrm>
          <a:prstGeom prst="rect">
            <a:avLst/>
          </a:prstGeom>
          <a:noFill/>
          <a:ln>
            <a:noFill/>
          </a:ln>
        </p:spPr>
      </p:pic>
      <p:sp>
        <p:nvSpPr>
          <p:cNvPr id="42" name="Rectangle à coins arrondis 41"/>
          <p:cNvSpPr/>
          <p:nvPr/>
        </p:nvSpPr>
        <p:spPr>
          <a:xfrm>
            <a:off x="4758267" y="67734"/>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chemeClr val="tx1"/>
                </a:solidFill>
              </a:rPr>
              <a:t>m</a:t>
            </a:r>
            <a:r>
              <a:rPr lang="fr-FR" sz="2400" dirty="0" smtClean="0">
                <a:solidFill>
                  <a:srgbClr val="008000"/>
                </a:solidFill>
              </a:rPr>
              <a:t>ain</a:t>
            </a:r>
            <a:endParaRPr lang="fr-FR" sz="2400" dirty="0" smtClean="0"/>
          </a:p>
          <a:p>
            <a:pPr algn="r">
              <a:lnSpc>
                <a:spcPct val="80000"/>
              </a:lnSpc>
            </a:pPr>
            <a:r>
              <a:rPr lang="fr-FR" sz="2400" dirty="0" smtClean="0">
                <a:solidFill>
                  <a:srgbClr val="000000"/>
                </a:solidFill>
                <a:latin typeface="Cursivestandard"/>
                <a:cs typeface="Cursivestandard"/>
              </a:rPr>
              <a:t>m</a:t>
            </a:r>
            <a:r>
              <a:rPr lang="fr-FR" sz="2400" dirty="0" smtClean="0">
                <a:solidFill>
                  <a:srgbClr val="008000"/>
                </a:solidFill>
                <a:latin typeface="Cursivestandard"/>
                <a:cs typeface="Cursivestandard"/>
              </a:rPr>
              <a:t>ain</a:t>
            </a:r>
            <a:endParaRPr lang="fr-FR" sz="2400" dirty="0">
              <a:latin typeface="Cursivestandard"/>
              <a:cs typeface="Cursivestandard"/>
            </a:endParaRPr>
          </a:p>
        </p:txBody>
      </p:sp>
      <p:pic>
        <p:nvPicPr>
          <p:cNvPr id="52" name="Image 51"/>
          <p:cNvPicPr>
            <a:picLocks noChangeAspect="1"/>
          </p:cNvPicPr>
          <p:nvPr/>
        </p:nvPicPr>
        <p:blipFill rotWithShape="1">
          <a:blip r:embed="rId4"/>
          <a:srcRect l="9333" t="8667" r="65333" b="57158"/>
          <a:stretch/>
        </p:blipFill>
        <p:spPr>
          <a:xfrm>
            <a:off x="167639" y="296116"/>
            <a:ext cx="285729" cy="385456"/>
          </a:xfrm>
          <a:prstGeom prst="rect">
            <a:avLst/>
          </a:prstGeom>
        </p:spPr>
      </p:pic>
      <p:pic>
        <p:nvPicPr>
          <p:cNvPr id="53" name="Image 52"/>
          <p:cNvPicPr>
            <a:picLocks noChangeAspect="1"/>
          </p:cNvPicPr>
          <p:nvPr/>
        </p:nvPicPr>
        <p:blipFill rotWithShape="1">
          <a:blip r:embed="rId4"/>
          <a:srcRect l="52332" t="59635" r="4001" b="9699"/>
          <a:stretch/>
        </p:blipFill>
        <p:spPr>
          <a:xfrm>
            <a:off x="2190872" y="347146"/>
            <a:ext cx="325510" cy="228600"/>
          </a:xfrm>
          <a:prstGeom prst="rect">
            <a:avLst/>
          </a:prstGeom>
        </p:spPr>
      </p:pic>
      <p:sp>
        <p:nvSpPr>
          <p:cNvPr id="20" name="Rectangle à coins arrondis 19"/>
          <p:cNvSpPr/>
          <p:nvPr/>
        </p:nvSpPr>
        <p:spPr>
          <a:xfrm>
            <a:off x="4758267" y="728133"/>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rgbClr val="000000"/>
                </a:solidFill>
              </a:rPr>
              <a:t>c</a:t>
            </a:r>
            <a:r>
              <a:rPr lang="fr-FR" sz="2400" dirty="0" smtClean="0">
                <a:solidFill>
                  <a:srgbClr val="008000"/>
                </a:solidFill>
              </a:rPr>
              <a:t>ein</a:t>
            </a:r>
            <a:r>
              <a:rPr lang="fr-FR" sz="2400" dirty="0" smtClean="0">
                <a:solidFill>
                  <a:schemeClr val="tx1"/>
                </a:solidFill>
              </a:rPr>
              <a:t>ture</a:t>
            </a:r>
          </a:p>
          <a:p>
            <a:pPr algn="r">
              <a:lnSpc>
                <a:spcPct val="80000"/>
              </a:lnSpc>
            </a:pPr>
            <a:r>
              <a:rPr lang="fr-FR" sz="2400" dirty="0">
                <a:solidFill>
                  <a:srgbClr val="000000"/>
                </a:solidFill>
                <a:latin typeface="Cursivestandard"/>
                <a:cs typeface="Cursivestandard"/>
              </a:rPr>
              <a:t>²</a:t>
            </a:r>
            <a:r>
              <a:rPr lang="fr-FR" sz="2400" dirty="0" smtClean="0">
                <a:solidFill>
                  <a:srgbClr val="000000"/>
                </a:solidFill>
                <a:latin typeface="Cursivestandard"/>
                <a:cs typeface="Cursivestandard"/>
              </a:rPr>
              <a:t>c</a:t>
            </a:r>
            <a:r>
              <a:rPr lang="fr-FR" sz="2400" dirty="0" smtClean="0">
                <a:solidFill>
                  <a:srgbClr val="008000"/>
                </a:solidFill>
                <a:latin typeface="Cursivestandard"/>
                <a:cs typeface="Cursivestandard"/>
              </a:rPr>
              <a:t>ein</a:t>
            </a:r>
            <a:r>
              <a:rPr lang="fr-FR" sz="2400" dirty="0" smtClean="0">
                <a:solidFill>
                  <a:srgbClr val="000000"/>
                </a:solidFill>
                <a:latin typeface="Cursivestandard"/>
                <a:cs typeface="Cursivestandard"/>
              </a:rPr>
              <a:t>ture</a:t>
            </a:r>
            <a:endParaRPr lang="fr-FR" sz="2400" dirty="0">
              <a:solidFill>
                <a:srgbClr val="000000"/>
              </a:solidFill>
              <a:latin typeface="Cursivestandard"/>
              <a:cs typeface="Cursivestandard"/>
            </a:endParaRPr>
          </a:p>
        </p:txBody>
      </p:sp>
      <p:pic>
        <p:nvPicPr>
          <p:cNvPr id="30" name="Image 29"/>
          <p:cNvPicPr>
            <a:picLocks noChangeAspect="1"/>
          </p:cNvPicPr>
          <p:nvPr/>
        </p:nvPicPr>
        <p:blipFill rotWithShape="1">
          <a:blip r:embed="rId4"/>
          <a:srcRect l="52332" t="59635" r="4001" b="9699"/>
          <a:stretch/>
        </p:blipFill>
        <p:spPr>
          <a:xfrm>
            <a:off x="2190872" y="990612"/>
            <a:ext cx="325510" cy="228600"/>
          </a:xfrm>
          <a:prstGeom prst="rect">
            <a:avLst/>
          </a:prstGeom>
        </p:spPr>
      </p:pic>
      <p:sp>
        <p:nvSpPr>
          <p:cNvPr id="31" name="Rectangle 30"/>
          <p:cNvSpPr/>
          <p:nvPr/>
        </p:nvSpPr>
        <p:spPr>
          <a:xfrm>
            <a:off x="93133" y="927104"/>
            <a:ext cx="1952731" cy="414867"/>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tabLst>
                <a:tab pos="0" algn="l"/>
              </a:tabLst>
            </a:pPr>
            <a:r>
              <a:rPr lang="fr-FR" sz="1400" i="1" dirty="0" smtClean="0">
                <a:solidFill>
                  <a:schemeClr val="bg1">
                    <a:lumMod val="50000"/>
                  </a:schemeClr>
                </a:solidFill>
                <a:cs typeface="Cursivestandard"/>
              </a:rPr>
              <a:t>Rappel  :</a:t>
            </a:r>
            <a:r>
              <a:rPr lang="fr-FR" sz="1400" dirty="0" smtClean="0">
                <a:solidFill>
                  <a:srgbClr val="000000"/>
                </a:solidFill>
                <a:cs typeface="Cursivestandard"/>
              </a:rPr>
              <a:t>	  </a:t>
            </a:r>
            <a:r>
              <a:rPr lang="fr-FR" sz="1400" dirty="0" smtClean="0">
                <a:solidFill>
                  <a:srgbClr val="008000"/>
                </a:solidFill>
                <a:cs typeface="Cursivestandard"/>
              </a:rPr>
              <a:t>in  </a:t>
            </a:r>
            <a:r>
              <a:rPr lang="fr-FR" sz="1400" dirty="0" err="1" smtClean="0">
                <a:solidFill>
                  <a:srgbClr val="008000"/>
                </a:solidFill>
                <a:cs typeface="Cursivestandard"/>
              </a:rPr>
              <a:t>im</a:t>
            </a:r>
            <a:endParaRPr lang="fr-FR" sz="1400" dirty="0">
              <a:solidFill>
                <a:srgbClr val="008000"/>
              </a:solidFill>
              <a:latin typeface="Cursivestandard"/>
              <a:cs typeface="Cursivestandard"/>
            </a:endParaRPr>
          </a:p>
        </p:txBody>
      </p:sp>
      <p:pic>
        <p:nvPicPr>
          <p:cNvPr id="32" name="Image 31"/>
          <p:cNvPicPr>
            <a:picLocks noChangeAspect="1"/>
          </p:cNvPicPr>
          <p:nvPr/>
        </p:nvPicPr>
        <p:blipFill rotWithShape="1">
          <a:blip r:embed="rId5">
            <a:extLst>
              <a:ext uri="{BEBA8EAE-BF5A-486C-A8C5-ECC9F3942E4B}">
                <a14:imgProps xmlns:a14="http://schemas.microsoft.com/office/drawing/2010/main">
                  <a14:imgLayer r:embed="rId6">
                    <a14:imgEffect>
                      <a14:backgroundRemoval t="58500" b="92000" l="53000" r="99000">
                        <a14:foregroundMark x1="73500" y1="72500" x2="73500" y2="72500"/>
                      </a14:backgroundRemoval>
                    </a14:imgEffect>
                  </a14:imgLayer>
                </a14:imgProps>
              </a:ext>
            </a:extLst>
          </a:blip>
          <a:srcRect l="52332" t="59635" r="4001" b="9699"/>
          <a:stretch/>
        </p:blipFill>
        <p:spPr>
          <a:xfrm>
            <a:off x="868966" y="1056505"/>
            <a:ext cx="231701" cy="162720"/>
          </a:xfrm>
          <a:prstGeom prst="rect">
            <a:avLst/>
          </a:prstGeom>
        </p:spPr>
      </p:pic>
      <p:graphicFrame>
        <p:nvGraphicFramePr>
          <p:cNvPr id="54" name="Tableau 53"/>
          <p:cNvGraphicFramePr>
            <a:graphicFrameLocks noGrp="1"/>
          </p:cNvGraphicFramePr>
          <p:nvPr>
            <p:extLst>
              <p:ext uri="{D42A27DB-BD31-4B8C-83A1-F6EECF244321}">
                <p14:modId xmlns:p14="http://schemas.microsoft.com/office/powerpoint/2010/main" val="3379778991"/>
              </p:ext>
            </p:extLst>
          </p:nvPr>
        </p:nvGraphicFramePr>
        <p:xfrm>
          <a:off x="76199" y="1439356"/>
          <a:ext cx="6705600" cy="3426284"/>
        </p:xfrm>
        <a:graphic>
          <a:graphicData uri="http://schemas.openxmlformats.org/drawingml/2006/table">
            <a:tbl>
              <a:tblPr firstRow="1" bandRow="1">
                <a:tableStyleId>{5940675A-B579-460E-94D1-54222C63F5DA}</a:tableStyleId>
              </a:tblPr>
              <a:tblGrid>
                <a:gridCol w="1676400"/>
                <a:gridCol w="1676400"/>
                <a:gridCol w="1676400"/>
                <a:gridCol w="1676400"/>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m’²entraine ²à ²lire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1800" kern="1200" baseline="0" dirty="0" err="1" smtClean="0">
                          <a:solidFill>
                            <a:schemeClr val="tx1"/>
                          </a:solidFill>
                          <a:effectLst/>
                          <a:latin typeface="Script Ecole 2"/>
                          <a:ea typeface="+mn-ea"/>
                          <a:cs typeface="Script Ecole 2"/>
                        </a:rPr>
                        <a:t>rain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lein</a:t>
                      </a:r>
                      <a:r>
                        <a:rPr lang="fr-FR" sz="1800" kern="1200" baseline="0" dirty="0" smtClean="0">
                          <a:solidFill>
                            <a:schemeClr val="tx1"/>
                          </a:solidFill>
                          <a:effectLst/>
                          <a:latin typeface="Script Ecole 2"/>
                          <a:ea typeface="+mn-ea"/>
                          <a:cs typeface="Script Ecole 2"/>
                        </a:rPr>
                        <a:t>   drain    </a:t>
                      </a:r>
                      <a:r>
                        <a:rPr lang="fr-FR" sz="1800" kern="1200" baseline="0" dirty="0" err="1" smtClean="0">
                          <a:solidFill>
                            <a:schemeClr val="tx1"/>
                          </a:solidFill>
                          <a:effectLst/>
                          <a:latin typeface="Script Ecole 2"/>
                          <a:ea typeface="+mn-ea"/>
                          <a:cs typeface="Script Ecole 2"/>
                        </a:rPr>
                        <a:t>zein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chain</a:t>
                      </a:r>
                      <a:r>
                        <a:rPr lang="fr-FR" sz="1800" kern="1200" baseline="0" dirty="0" smtClean="0">
                          <a:solidFill>
                            <a:schemeClr val="tx1"/>
                          </a:solidFill>
                          <a:effectLst/>
                          <a:latin typeface="Script Ecole 2"/>
                          <a:ea typeface="+mn-ea"/>
                          <a:cs typeface="Script Ecole 2"/>
                        </a:rPr>
                        <a:t>    train   </a:t>
                      </a:r>
                      <a:r>
                        <a:rPr lang="fr-FR" sz="2000" kern="1200" baseline="0" dirty="0" smtClean="0">
                          <a:solidFill>
                            <a:schemeClr val="tx1"/>
                          </a:solidFill>
                          <a:effectLst/>
                          <a:latin typeface="Cursivestandard"/>
                          <a:ea typeface="+mn-ea"/>
                          <a:cs typeface="Cursivestandard"/>
                        </a:rPr>
                        <a:t>²gnain  ²bein  ²pein </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un nain</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le pain</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demain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bain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du</a:t>
                      </a:r>
                      <a:r>
                        <a:rPr lang="fr-FR" sz="1400" u="none" kern="1200" baseline="0" dirty="0" smtClean="0">
                          <a:solidFill>
                            <a:schemeClr val="tx1"/>
                          </a:solidFill>
                          <a:effectLst/>
                          <a:latin typeface="Script Ecole 2"/>
                          <a:ea typeface="+mn-ea"/>
                          <a:cs typeface="Script Ecole 2"/>
                        </a:rPr>
                        <a:t> grain</a:t>
                      </a:r>
                      <a:endParaRPr lang="fr-FR" sz="1400" u="none" kern="1200" dirty="0" smtClean="0">
                        <a:solidFill>
                          <a:srgbClr val="A6A6A6"/>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 poulain</a:t>
                      </a:r>
                    </a:p>
                    <a:p>
                      <a:pPr>
                        <a:spcAft>
                          <a:spcPts val="600"/>
                        </a:spcAft>
                      </a:pPr>
                      <a:r>
                        <a:rPr lang="fr-FR" sz="1400" u="none" kern="1200" dirty="0" smtClean="0">
                          <a:solidFill>
                            <a:schemeClr val="tx1"/>
                          </a:solidFill>
                          <a:effectLst/>
                          <a:latin typeface="Script Ecole 2"/>
                          <a:ea typeface="+mn-ea"/>
                          <a:cs typeface="Script Ecole 2"/>
                        </a:rPr>
                        <a:t>il est vilain</a:t>
                      </a:r>
                    </a:p>
                    <a:p>
                      <a:pPr>
                        <a:spcAft>
                          <a:spcPts val="600"/>
                        </a:spcAft>
                      </a:pPr>
                      <a:r>
                        <a:rPr lang="fr-FR" sz="1400" u="none" kern="1200" dirty="0" smtClean="0">
                          <a:solidFill>
                            <a:schemeClr val="tx1"/>
                          </a:solidFill>
                          <a:effectLst/>
                          <a:latin typeface="Script Ecole 2"/>
                          <a:ea typeface="+mn-ea"/>
                          <a:cs typeface="Script Ecole 2"/>
                        </a:rPr>
                        <a:t>un copain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terrain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soudain</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écrivain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humain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train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ainsi</a:t>
                      </a:r>
                    </a:p>
                    <a:p>
                      <a:pPr>
                        <a:spcAft>
                          <a:spcPts val="600"/>
                        </a:spcAft>
                      </a:pPr>
                      <a:r>
                        <a:rPr lang="fr-FR" sz="1400" u="none" kern="1200" dirty="0" smtClean="0">
                          <a:solidFill>
                            <a:schemeClr val="tx1"/>
                          </a:solidFill>
                          <a:effectLst/>
                          <a:latin typeface="Script Ecole 2"/>
                          <a:ea typeface="+mn-ea"/>
                          <a:cs typeface="Script Ecole 2"/>
                        </a:rPr>
                        <a:t>maintenant</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 peintre</a:t>
                      </a:r>
                    </a:p>
                    <a:p>
                      <a:pPr>
                        <a:spcAft>
                          <a:spcPts val="600"/>
                        </a:spcAft>
                      </a:pPr>
                      <a:r>
                        <a:rPr lang="fr-FR" sz="1400" u="none" kern="1200" dirty="0" smtClean="0">
                          <a:solidFill>
                            <a:schemeClr val="tx1"/>
                          </a:solidFill>
                          <a:effectLst/>
                          <a:latin typeface="Script Ecole 2"/>
                          <a:ea typeface="+mn-ea"/>
                          <a:cs typeface="Script Ecole 2"/>
                        </a:rPr>
                        <a:t>la peinture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éteindre</a:t>
                      </a:r>
                      <a:endParaRPr lang="fr-FR" sz="1400" u="none" kern="1200" baseline="0" dirty="0" smtClean="0">
                        <a:solidFill>
                          <a:srgbClr val="7F7F7F"/>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les freins</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c’est plein</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600" u="none" kern="1200" dirty="0" smtClean="0">
                          <a:solidFill>
                            <a:schemeClr val="tx1"/>
                          </a:solidFill>
                          <a:effectLst/>
                          <a:latin typeface="Script Ecole 2"/>
                          <a:ea typeface="+mn-ea"/>
                          <a:cs typeface="Script Ecole 2"/>
                        </a:rPr>
                        <a:t>C’est certain,</a:t>
                      </a:r>
                      <a:r>
                        <a:rPr lang="fr-FR" sz="1600" u="none" kern="1200" baseline="0" dirty="0" smtClean="0">
                          <a:solidFill>
                            <a:schemeClr val="tx1"/>
                          </a:solidFill>
                          <a:effectLst/>
                          <a:latin typeface="Script Ecole 2"/>
                          <a:ea typeface="+mn-ea"/>
                          <a:cs typeface="Script Ecole 2"/>
                        </a:rPr>
                        <a:t> le vélo de Romain a de </a:t>
                      </a:r>
                      <a:r>
                        <a:rPr lang="fr-FR" sz="1600" u="none" kern="1200" baseline="0" dirty="0" smtClean="0">
                          <a:solidFill>
                            <a:schemeClr val="tx1"/>
                          </a:solidFill>
                          <a:effectLst/>
                          <a:latin typeface="Script Ecole 2"/>
                          <a:ea typeface="+mn-ea"/>
                          <a:cs typeface="Script Ecole 2"/>
                        </a:rPr>
                        <a:t>bons </a:t>
                      </a:r>
                      <a:r>
                        <a:rPr lang="fr-FR" sz="1600" u="none" kern="1200" baseline="0" dirty="0" smtClean="0">
                          <a:solidFill>
                            <a:schemeClr val="tx1"/>
                          </a:solidFill>
                          <a:effectLst/>
                          <a:latin typeface="Script Ecole 2"/>
                          <a:ea typeface="+mn-ea"/>
                          <a:cs typeface="Script Ecole 2"/>
                        </a:rPr>
                        <a:t>freins : il est en train de s’arrêter sur le terrain du voisin. </a:t>
                      </a:r>
                      <a:endParaRPr lang="fr-FR" sz="1600" u="none" kern="1200" dirty="0" smtClean="0">
                        <a:solidFill>
                          <a:schemeClr val="tx1"/>
                        </a:solidFill>
                        <a:effectLst/>
                        <a:latin typeface="Script Ecole 2"/>
                        <a:ea typeface="+mn-ea"/>
                        <a:cs typeface="Script Ecole 2"/>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
        <p:nvSpPr>
          <p:cNvPr id="41" name="Rectangle 40"/>
          <p:cNvSpPr/>
          <p:nvPr/>
        </p:nvSpPr>
        <p:spPr>
          <a:xfrm>
            <a:off x="2150505" y="67732"/>
            <a:ext cx="2556000" cy="12742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err="1" smtClean="0">
                <a:solidFill>
                  <a:srgbClr val="008000"/>
                </a:solidFill>
                <a:latin typeface="Script Ecole 2"/>
                <a:cs typeface="Script Ecole 2"/>
              </a:rPr>
              <a:t>ain</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 ²</a:t>
            </a:r>
            <a:r>
              <a:rPr lang="fr-FR" sz="4400" b="1" dirty="0">
                <a:solidFill>
                  <a:srgbClr val="008000"/>
                </a:solidFill>
                <a:latin typeface="Cursivestandard"/>
                <a:cs typeface="Cursivestandard"/>
              </a:rPr>
              <a:t>a</a:t>
            </a:r>
            <a:r>
              <a:rPr lang="fr-FR" sz="4400" b="1" dirty="0" smtClean="0">
                <a:solidFill>
                  <a:srgbClr val="008000"/>
                </a:solidFill>
                <a:latin typeface="Cursivestandard"/>
                <a:cs typeface="Cursivestandard"/>
              </a:rPr>
              <a:t>in</a:t>
            </a:r>
          </a:p>
          <a:p>
            <a:pPr marL="271463" algn="ctr"/>
            <a:r>
              <a:rPr lang="fr-FR" sz="4400" b="1" dirty="0" err="1" smtClean="0">
                <a:solidFill>
                  <a:srgbClr val="008000"/>
                </a:solidFill>
                <a:latin typeface="Script Ecole 2"/>
                <a:cs typeface="Script Ecole 2"/>
              </a:rPr>
              <a:t>ein</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²ein</a:t>
            </a:r>
            <a:endParaRPr lang="fr-FR" sz="4400" b="1" dirty="0">
              <a:solidFill>
                <a:srgbClr val="008000"/>
              </a:solidFill>
            </a:endParaRPr>
          </a:p>
        </p:txBody>
      </p:sp>
      <p:pic>
        <p:nvPicPr>
          <p:cNvPr id="38" name="Image 37"/>
          <p:cNvPicPr>
            <a:picLocks noChangeAspect="1"/>
          </p:cNvPicPr>
          <p:nvPr/>
        </p:nvPicPr>
        <p:blipFill rotWithShape="1">
          <a:blip r:embed="rId4"/>
          <a:srcRect l="52332" t="59635" r="4001" b="9699"/>
          <a:stretch/>
        </p:blipFill>
        <p:spPr>
          <a:xfrm>
            <a:off x="2172050" y="296116"/>
            <a:ext cx="325510" cy="228600"/>
          </a:xfrm>
          <a:prstGeom prst="rect">
            <a:avLst/>
          </a:prstGeom>
        </p:spPr>
      </p:pic>
      <p:pic>
        <p:nvPicPr>
          <p:cNvPr id="39" name="Image 38"/>
          <p:cNvPicPr>
            <a:picLocks noChangeAspect="1"/>
          </p:cNvPicPr>
          <p:nvPr/>
        </p:nvPicPr>
        <p:blipFill rotWithShape="1">
          <a:blip r:embed="rId4"/>
          <a:srcRect l="52332" t="59635" r="4001" b="9699"/>
          <a:stretch/>
        </p:blipFill>
        <p:spPr>
          <a:xfrm>
            <a:off x="2172050" y="939582"/>
            <a:ext cx="325510" cy="228600"/>
          </a:xfrm>
          <a:prstGeom prst="rect">
            <a:avLst/>
          </a:prstGeom>
        </p:spPr>
      </p:pic>
      <p:pic>
        <p:nvPicPr>
          <p:cNvPr id="44" name="Image 43"/>
          <p:cNvPicPr>
            <a:picLocks noChangeAspect="1"/>
          </p:cNvPicPr>
          <p:nvPr/>
        </p:nvPicPr>
        <p:blipFill>
          <a:blip r:embed="rId7"/>
          <a:stretch>
            <a:fillRect/>
          </a:stretch>
        </p:blipFill>
        <p:spPr>
          <a:xfrm>
            <a:off x="4834467" y="803216"/>
            <a:ext cx="777685" cy="470499"/>
          </a:xfrm>
          <a:prstGeom prst="rect">
            <a:avLst/>
          </a:prstGeom>
        </p:spPr>
      </p:pic>
      <p:pic>
        <p:nvPicPr>
          <p:cNvPr id="45" name="Image 44"/>
          <p:cNvPicPr>
            <a:picLocks noChangeAspect="1"/>
          </p:cNvPicPr>
          <p:nvPr/>
        </p:nvPicPr>
        <p:blipFill>
          <a:blip r:embed="rId8"/>
          <a:stretch>
            <a:fillRect/>
          </a:stretch>
        </p:blipFill>
        <p:spPr>
          <a:xfrm>
            <a:off x="4962142" y="127429"/>
            <a:ext cx="650010" cy="527317"/>
          </a:xfrm>
          <a:prstGeom prst="rect">
            <a:avLst/>
          </a:prstGeom>
        </p:spPr>
      </p:pic>
      <p:sp>
        <p:nvSpPr>
          <p:cNvPr id="46" name="Rectangle 45"/>
          <p:cNvSpPr/>
          <p:nvPr/>
        </p:nvSpPr>
        <p:spPr>
          <a:xfrm>
            <a:off x="92170" y="5079998"/>
            <a:ext cx="1952731"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355600">
              <a:tabLst>
                <a:tab pos="355600" algn="l"/>
              </a:tabLst>
            </a:pPr>
            <a:r>
              <a:rPr lang="fr-FR" sz="2400" dirty="0">
                <a:cs typeface="Cursivestandard"/>
              </a:rPr>
              <a:t>[</a:t>
            </a:r>
            <a:r>
              <a:rPr lang="fr-FR" sz="2400" dirty="0" err="1"/>
              <a:t>ɛ</a:t>
            </a:r>
            <a:r>
              <a:rPr lang="fr-FR" sz="2400" dirty="0"/>
              <a:t>̃̃</a:t>
            </a:r>
            <a:r>
              <a:rPr lang="fr-FR" sz="2400" dirty="0" smtClean="0">
                <a:cs typeface="Cursivestandard"/>
              </a:rPr>
              <a:t>]</a:t>
            </a:r>
            <a:endParaRPr lang="fr-FR" sz="2400" dirty="0">
              <a:cs typeface="Cursivestandard"/>
            </a:endParaRPr>
          </a:p>
        </p:txBody>
      </p:sp>
      <p:pic>
        <p:nvPicPr>
          <p:cNvPr id="47" name="Image 46" descr="C:\Users\Catherine\Documents\CP\6 Lecture Pilotis\Gestes BM Pilotis\in.PNG"/>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193513" y="5096932"/>
            <a:ext cx="683999" cy="782438"/>
          </a:xfrm>
          <a:prstGeom prst="rect">
            <a:avLst/>
          </a:prstGeom>
          <a:noFill/>
          <a:ln>
            <a:noFill/>
          </a:ln>
        </p:spPr>
      </p:pic>
      <p:sp>
        <p:nvSpPr>
          <p:cNvPr id="48" name="Rectangle à coins arrondis 47"/>
          <p:cNvSpPr/>
          <p:nvPr/>
        </p:nvSpPr>
        <p:spPr>
          <a:xfrm>
            <a:off x="4757304" y="5079999"/>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chemeClr val="tx1"/>
                </a:solidFill>
              </a:rPr>
              <a:t>m</a:t>
            </a:r>
            <a:r>
              <a:rPr lang="fr-FR" sz="2400" dirty="0" smtClean="0">
                <a:solidFill>
                  <a:srgbClr val="008000"/>
                </a:solidFill>
              </a:rPr>
              <a:t>ain</a:t>
            </a:r>
            <a:endParaRPr lang="fr-FR" sz="2400" dirty="0" smtClean="0"/>
          </a:p>
          <a:p>
            <a:pPr algn="r">
              <a:lnSpc>
                <a:spcPct val="80000"/>
              </a:lnSpc>
            </a:pPr>
            <a:r>
              <a:rPr lang="fr-FR" sz="2400" dirty="0" smtClean="0">
                <a:solidFill>
                  <a:srgbClr val="000000"/>
                </a:solidFill>
                <a:latin typeface="Cursivestandard"/>
                <a:cs typeface="Cursivestandard"/>
              </a:rPr>
              <a:t>m</a:t>
            </a:r>
            <a:r>
              <a:rPr lang="fr-FR" sz="2400" dirty="0" smtClean="0">
                <a:solidFill>
                  <a:srgbClr val="008000"/>
                </a:solidFill>
                <a:latin typeface="Cursivestandard"/>
                <a:cs typeface="Cursivestandard"/>
              </a:rPr>
              <a:t>ain</a:t>
            </a:r>
            <a:endParaRPr lang="fr-FR" sz="2400" dirty="0">
              <a:latin typeface="Cursivestandard"/>
              <a:cs typeface="Cursivestandard"/>
            </a:endParaRPr>
          </a:p>
        </p:txBody>
      </p:sp>
      <p:pic>
        <p:nvPicPr>
          <p:cNvPr id="49" name="Image 48"/>
          <p:cNvPicPr>
            <a:picLocks noChangeAspect="1"/>
          </p:cNvPicPr>
          <p:nvPr/>
        </p:nvPicPr>
        <p:blipFill rotWithShape="1">
          <a:blip r:embed="rId4"/>
          <a:srcRect l="9333" t="8667" r="65333" b="57158"/>
          <a:stretch/>
        </p:blipFill>
        <p:spPr>
          <a:xfrm>
            <a:off x="166676" y="5308381"/>
            <a:ext cx="285729" cy="385456"/>
          </a:xfrm>
          <a:prstGeom prst="rect">
            <a:avLst/>
          </a:prstGeom>
        </p:spPr>
      </p:pic>
      <p:pic>
        <p:nvPicPr>
          <p:cNvPr id="77" name="Image 76"/>
          <p:cNvPicPr>
            <a:picLocks noChangeAspect="1"/>
          </p:cNvPicPr>
          <p:nvPr/>
        </p:nvPicPr>
        <p:blipFill rotWithShape="1">
          <a:blip r:embed="rId4"/>
          <a:srcRect l="52332" t="59635" r="4001" b="9699"/>
          <a:stretch/>
        </p:blipFill>
        <p:spPr>
          <a:xfrm>
            <a:off x="2189909" y="5359411"/>
            <a:ext cx="325510" cy="228600"/>
          </a:xfrm>
          <a:prstGeom prst="rect">
            <a:avLst/>
          </a:prstGeom>
        </p:spPr>
      </p:pic>
      <p:sp>
        <p:nvSpPr>
          <p:cNvPr id="78" name="Rectangle à coins arrondis 77"/>
          <p:cNvSpPr/>
          <p:nvPr/>
        </p:nvSpPr>
        <p:spPr>
          <a:xfrm>
            <a:off x="4757304" y="5740398"/>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rgbClr val="000000"/>
                </a:solidFill>
              </a:rPr>
              <a:t>c</a:t>
            </a:r>
            <a:r>
              <a:rPr lang="fr-FR" sz="2400" dirty="0" smtClean="0">
                <a:solidFill>
                  <a:srgbClr val="008000"/>
                </a:solidFill>
              </a:rPr>
              <a:t>ein</a:t>
            </a:r>
            <a:r>
              <a:rPr lang="fr-FR" sz="2400" dirty="0" smtClean="0">
                <a:solidFill>
                  <a:schemeClr val="tx1"/>
                </a:solidFill>
              </a:rPr>
              <a:t>ture</a:t>
            </a:r>
          </a:p>
          <a:p>
            <a:pPr algn="r">
              <a:lnSpc>
                <a:spcPct val="80000"/>
              </a:lnSpc>
            </a:pPr>
            <a:r>
              <a:rPr lang="fr-FR" sz="2400" dirty="0">
                <a:solidFill>
                  <a:srgbClr val="000000"/>
                </a:solidFill>
                <a:latin typeface="Cursivestandard"/>
                <a:cs typeface="Cursivestandard"/>
              </a:rPr>
              <a:t>²</a:t>
            </a:r>
            <a:r>
              <a:rPr lang="fr-FR" sz="2400" dirty="0" smtClean="0">
                <a:solidFill>
                  <a:srgbClr val="000000"/>
                </a:solidFill>
                <a:latin typeface="Cursivestandard"/>
                <a:cs typeface="Cursivestandard"/>
              </a:rPr>
              <a:t>c</a:t>
            </a:r>
            <a:r>
              <a:rPr lang="fr-FR" sz="2400" dirty="0" smtClean="0">
                <a:solidFill>
                  <a:srgbClr val="008000"/>
                </a:solidFill>
                <a:latin typeface="Cursivestandard"/>
                <a:cs typeface="Cursivestandard"/>
              </a:rPr>
              <a:t>ein</a:t>
            </a:r>
            <a:r>
              <a:rPr lang="fr-FR" sz="2400" dirty="0" smtClean="0">
                <a:solidFill>
                  <a:srgbClr val="000000"/>
                </a:solidFill>
                <a:latin typeface="Cursivestandard"/>
                <a:cs typeface="Cursivestandard"/>
              </a:rPr>
              <a:t>ture</a:t>
            </a:r>
            <a:endParaRPr lang="fr-FR" sz="2400" dirty="0">
              <a:solidFill>
                <a:srgbClr val="000000"/>
              </a:solidFill>
              <a:latin typeface="Cursivestandard"/>
              <a:cs typeface="Cursivestandard"/>
            </a:endParaRPr>
          </a:p>
        </p:txBody>
      </p:sp>
      <p:pic>
        <p:nvPicPr>
          <p:cNvPr id="79" name="Image 78"/>
          <p:cNvPicPr>
            <a:picLocks noChangeAspect="1"/>
          </p:cNvPicPr>
          <p:nvPr/>
        </p:nvPicPr>
        <p:blipFill rotWithShape="1">
          <a:blip r:embed="rId4"/>
          <a:srcRect l="52332" t="59635" r="4001" b="9699"/>
          <a:stretch/>
        </p:blipFill>
        <p:spPr>
          <a:xfrm>
            <a:off x="2189909" y="6002877"/>
            <a:ext cx="325510" cy="228600"/>
          </a:xfrm>
          <a:prstGeom prst="rect">
            <a:avLst/>
          </a:prstGeom>
        </p:spPr>
      </p:pic>
      <p:sp>
        <p:nvSpPr>
          <p:cNvPr id="80" name="Rectangle 79"/>
          <p:cNvSpPr/>
          <p:nvPr/>
        </p:nvSpPr>
        <p:spPr>
          <a:xfrm>
            <a:off x="92170" y="5939369"/>
            <a:ext cx="1952731" cy="414867"/>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tabLst>
                <a:tab pos="0" algn="l"/>
              </a:tabLst>
            </a:pPr>
            <a:r>
              <a:rPr lang="fr-FR" sz="1400" i="1" dirty="0" smtClean="0">
                <a:solidFill>
                  <a:schemeClr val="bg1">
                    <a:lumMod val="50000"/>
                  </a:schemeClr>
                </a:solidFill>
                <a:cs typeface="Cursivestandard"/>
              </a:rPr>
              <a:t>Rappel  :</a:t>
            </a:r>
            <a:r>
              <a:rPr lang="fr-FR" sz="1400" dirty="0" smtClean="0">
                <a:solidFill>
                  <a:srgbClr val="000000"/>
                </a:solidFill>
                <a:cs typeface="Cursivestandard"/>
              </a:rPr>
              <a:t>	  </a:t>
            </a:r>
            <a:r>
              <a:rPr lang="fr-FR" sz="1400" dirty="0" smtClean="0">
                <a:solidFill>
                  <a:srgbClr val="008000"/>
                </a:solidFill>
                <a:cs typeface="Cursivestandard"/>
              </a:rPr>
              <a:t>in  </a:t>
            </a:r>
            <a:r>
              <a:rPr lang="fr-FR" sz="1400" dirty="0" err="1" smtClean="0">
                <a:solidFill>
                  <a:srgbClr val="008000"/>
                </a:solidFill>
                <a:cs typeface="Cursivestandard"/>
              </a:rPr>
              <a:t>im</a:t>
            </a:r>
            <a:endParaRPr lang="fr-FR" sz="1400" dirty="0">
              <a:solidFill>
                <a:srgbClr val="008000"/>
              </a:solidFill>
              <a:latin typeface="Cursivestandard"/>
              <a:cs typeface="Cursivestandard"/>
            </a:endParaRPr>
          </a:p>
        </p:txBody>
      </p:sp>
      <p:pic>
        <p:nvPicPr>
          <p:cNvPr id="81" name="Image 80"/>
          <p:cNvPicPr>
            <a:picLocks noChangeAspect="1"/>
          </p:cNvPicPr>
          <p:nvPr/>
        </p:nvPicPr>
        <p:blipFill rotWithShape="1">
          <a:blip r:embed="rId5">
            <a:extLst>
              <a:ext uri="{BEBA8EAE-BF5A-486C-A8C5-ECC9F3942E4B}">
                <a14:imgProps xmlns:a14="http://schemas.microsoft.com/office/drawing/2010/main">
                  <a14:imgLayer r:embed="rId6">
                    <a14:imgEffect>
                      <a14:backgroundRemoval t="58500" b="92000" l="53000" r="99000">
                        <a14:foregroundMark x1="73500" y1="72500" x2="73500" y2="72500"/>
                      </a14:backgroundRemoval>
                    </a14:imgEffect>
                  </a14:imgLayer>
                </a14:imgProps>
              </a:ext>
            </a:extLst>
          </a:blip>
          <a:srcRect l="52332" t="59635" r="4001" b="9699"/>
          <a:stretch/>
        </p:blipFill>
        <p:spPr>
          <a:xfrm>
            <a:off x="868003" y="6068770"/>
            <a:ext cx="231701" cy="162720"/>
          </a:xfrm>
          <a:prstGeom prst="rect">
            <a:avLst/>
          </a:prstGeom>
        </p:spPr>
      </p:pic>
      <p:graphicFrame>
        <p:nvGraphicFramePr>
          <p:cNvPr id="82" name="Tableau 81"/>
          <p:cNvGraphicFramePr>
            <a:graphicFrameLocks noGrp="1"/>
          </p:cNvGraphicFramePr>
          <p:nvPr>
            <p:extLst>
              <p:ext uri="{D42A27DB-BD31-4B8C-83A1-F6EECF244321}">
                <p14:modId xmlns:p14="http://schemas.microsoft.com/office/powerpoint/2010/main" val="936559331"/>
              </p:ext>
            </p:extLst>
          </p:nvPr>
        </p:nvGraphicFramePr>
        <p:xfrm>
          <a:off x="75236" y="6451621"/>
          <a:ext cx="6705600" cy="3426284"/>
        </p:xfrm>
        <a:graphic>
          <a:graphicData uri="http://schemas.openxmlformats.org/drawingml/2006/table">
            <a:tbl>
              <a:tblPr firstRow="1" bandRow="1">
                <a:tableStyleId>{5940675A-B579-460E-94D1-54222C63F5DA}</a:tableStyleId>
              </a:tblPr>
              <a:tblGrid>
                <a:gridCol w="1676400"/>
                <a:gridCol w="1676400"/>
                <a:gridCol w="1676400"/>
                <a:gridCol w="1676400"/>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m’²entraine ²à ²lire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1800" kern="1200" baseline="0" dirty="0" err="1" smtClean="0">
                          <a:solidFill>
                            <a:schemeClr val="tx1"/>
                          </a:solidFill>
                          <a:effectLst/>
                          <a:latin typeface="Script Ecole 2"/>
                          <a:ea typeface="+mn-ea"/>
                          <a:cs typeface="Script Ecole 2"/>
                        </a:rPr>
                        <a:t>rain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lein</a:t>
                      </a:r>
                      <a:r>
                        <a:rPr lang="fr-FR" sz="1800" kern="1200" baseline="0" dirty="0" smtClean="0">
                          <a:solidFill>
                            <a:schemeClr val="tx1"/>
                          </a:solidFill>
                          <a:effectLst/>
                          <a:latin typeface="Script Ecole 2"/>
                          <a:ea typeface="+mn-ea"/>
                          <a:cs typeface="Script Ecole 2"/>
                        </a:rPr>
                        <a:t>   drain    </a:t>
                      </a:r>
                      <a:r>
                        <a:rPr lang="fr-FR" sz="1800" kern="1200" baseline="0" dirty="0" err="1" smtClean="0">
                          <a:solidFill>
                            <a:schemeClr val="tx1"/>
                          </a:solidFill>
                          <a:effectLst/>
                          <a:latin typeface="Script Ecole 2"/>
                          <a:ea typeface="+mn-ea"/>
                          <a:cs typeface="Script Ecole 2"/>
                        </a:rPr>
                        <a:t>zein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chain</a:t>
                      </a:r>
                      <a:r>
                        <a:rPr lang="fr-FR" sz="1800" kern="1200" baseline="0" dirty="0" smtClean="0">
                          <a:solidFill>
                            <a:schemeClr val="tx1"/>
                          </a:solidFill>
                          <a:effectLst/>
                          <a:latin typeface="Script Ecole 2"/>
                          <a:ea typeface="+mn-ea"/>
                          <a:cs typeface="Script Ecole 2"/>
                        </a:rPr>
                        <a:t>    train   </a:t>
                      </a:r>
                      <a:r>
                        <a:rPr lang="fr-FR" sz="2000" kern="1200" baseline="0" dirty="0" smtClean="0">
                          <a:solidFill>
                            <a:schemeClr val="tx1"/>
                          </a:solidFill>
                          <a:effectLst/>
                          <a:latin typeface="Cursivestandard"/>
                          <a:ea typeface="+mn-ea"/>
                          <a:cs typeface="Cursivestandard"/>
                        </a:rPr>
                        <a:t>²gnain  ²bein  ²pein </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un nain</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le pain</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demain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bain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du</a:t>
                      </a:r>
                      <a:r>
                        <a:rPr lang="fr-FR" sz="1400" u="none" kern="1200" baseline="0" dirty="0" smtClean="0">
                          <a:solidFill>
                            <a:schemeClr val="tx1"/>
                          </a:solidFill>
                          <a:effectLst/>
                          <a:latin typeface="Script Ecole 2"/>
                          <a:ea typeface="+mn-ea"/>
                          <a:cs typeface="Script Ecole 2"/>
                        </a:rPr>
                        <a:t> grain</a:t>
                      </a:r>
                      <a:endParaRPr lang="fr-FR" sz="1400" u="none" kern="1200" dirty="0" smtClean="0">
                        <a:solidFill>
                          <a:srgbClr val="A6A6A6"/>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 poulain</a:t>
                      </a:r>
                    </a:p>
                    <a:p>
                      <a:pPr>
                        <a:spcAft>
                          <a:spcPts val="600"/>
                        </a:spcAft>
                      </a:pPr>
                      <a:r>
                        <a:rPr lang="fr-FR" sz="1400" u="none" kern="1200" dirty="0" smtClean="0">
                          <a:solidFill>
                            <a:schemeClr val="tx1"/>
                          </a:solidFill>
                          <a:effectLst/>
                          <a:latin typeface="Script Ecole 2"/>
                          <a:ea typeface="+mn-ea"/>
                          <a:cs typeface="Script Ecole 2"/>
                        </a:rPr>
                        <a:t>il est vilain</a:t>
                      </a:r>
                    </a:p>
                    <a:p>
                      <a:pPr>
                        <a:spcAft>
                          <a:spcPts val="600"/>
                        </a:spcAft>
                      </a:pPr>
                      <a:r>
                        <a:rPr lang="fr-FR" sz="1400" u="none" kern="1200" dirty="0" smtClean="0">
                          <a:solidFill>
                            <a:schemeClr val="tx1"/>
                          </a:solidFill>
                          <a:effectLst/>
                          <a:latin typeface="Script Ecole 2"/>
                          <a:ea typeface="+mn-ea"/>
                          <a:cs typeface="Script Ecole 2"/>
                        </a:rPr>
                        <a:t>un copain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terrain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soudain</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écrivain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humain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train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ainsi</a:t>
                      </a:r>
                    </a:p>
                    <a:p>
                      <a:pPr>
                        <a:spcAft>
                          <a:spcPts val="600"/>
                        </a:spcAft>
                      </a:pPr>
                      <a:r>
                        <a:rPr lang="fr-FR" sz="1400" u="none" kern="1200" dirty="0" smtClean="0">
                          <a:solidFill>
                            <a:schemeClr val="tx1"/>
                          </a:solidFill>
                          <a:effectLst/>
                          <a:latin typeface="Script Ecole 2"/>
                          <a:ea typeface="+mn-ea"/>
                          <a:cs typeface="Script Ecole 2"/>
                        </a:rPr>
                        <a:t>maintenant</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 peintre</a:t>
                      </a:r>
                    </a:p>
                    <a:p>
                      <a:pPr>
                        <a:spcAft>
                          <a:spcPts val="600"/>
                        </a:spcAft>
                      </a:pPr>
                      <a:r>
                        <a:rPr lang="fr-FR" sz="1400" u="none" kern="1200" dirty="0" smtClean="0">
                          <a:solidFill>
                            <a:schemeClr val="tx1"/>
                          </a:solidFill>
                          <a:effectLst/>
                          <a:latin typeface="Script Ecole 2"/>
                          <a:ea typeface="+mn-ea"/>
                          <a:cs typeface="Script Ecole 2"/>
                        </a:rPr>
                        <a:t>la peinture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éteindre</a:t>
                      </a:r>
                      <a:endParaRPr lang="fr-FR" sz="1400" u="none" kern="1200" baseline="0" dirty="0" smtClean="0">
                        <a:solidFill>
                          <a:srgbClr val="7F7F7F"/>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les freins</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c’est plein</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600" u="none" kern="1200" dirty="0" smtClean="0">
                          <a:solidFill>
                            <a:schemeClr val="tx1"/>
                          </a:solidFill>
                          <a:effectLst/>
                          <a:latin typeface="Script Ecole 2"/>
                          <a:ea typeface="+mn-ea"/>
                          <a:cs typeface="Script Ecole 2"/>
                        </a:rPr>
                        <a:t>C’est certain,</a:t>
                      </a:r>
                      <a:r>
                        <a:rPr lang="fr-FR" sz="1600" u="none" kern="1200" baseline="0" dirty="0" smtClean="0">
                          <a:solidFill>
                            <a:schemeClr val="tx1"/>
                          </a:solidFill>
                          <a:effectLst/>
                          <a:latin typeface="Script Ecole 2"/>
                          <a:ea typeface="+mn-ea"/>
                          <a:cs typeface="Script Ecole 2"/>
                        </a:rPr>
                        <a:t> le vélo de Romain a de </a:t>
                      </a:r>
                      <a:r>
                        <a:rPr lang="fr-FR" sz="1600" u="none" kern="1200" baseline="0" dirty="0" smtClean="0">
                          <a:solidFill>
                            <a:schemeClr val="tx1"/>
                          </a:solidFill>
                          <a:effectLst/>
                          <a:latin typeface="Script Ecole 2"/>
                          <a:ea typeface="+mn-ea"/>
                          <a:cs typeface="Script Ecole 2"/>
                        </a:rPr>
                        <a:t>bons </a:t>
                      </a:r>
                      <a:r>
                        <a:rPr lang="fr-FR" sz="1600" u="none" kern="1200" baseline="0" dirty="0" smtClean="0">
                          <a:solidFill>
                            <a:schemeClr val="tx1"/>
                          </a:solidFill>
                          <a:effectLst/>
                          <a:latin typeface="Script Ecole 2"/>
                          <a:ea typeface="+mn-ea"/>
                          <a:cs typeface="Script Ecole 2"/>
                        </a:rPr>
                        <a:t>freins : il est en train de s’arrêter sur le terrain du voisin. </a:t>
                      </a:r>
                      <a:endParaRPr lang="fr-FR" sz="1600" u="none" kern="1200" dirty="0" smtClean="0">
                        <a:solidFill>
                          <a:schemeClr val="tx1"/>
                        </a:solidFill>
                        <a:effectLst/>
                        <a:latin typeface="Script Ecole 2"/>
                        <a:ea typeface="+mn-ea"/>
                        <a:cs typeface="Script Ecole 2"/>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
        <p:nvSpPr>
          <p:cNvPr id="83" name="Rectangle 82"/>
          <p:cNvSpPr/>
          <p:nvPr/>
        </p:nvSpPr>
        <p:spPr>
          <a:xfrm>
            <a:off x="2149542" y="5079997"/>
            <a:ext cx="2556000" cy="12742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err="1" smtClean="0">
                <a:solidFill>
                  <a:srgbClr val="008000"/>
                </a:solidFill>
                <a:latin typeface="Script Ecole 2"/>
                <a:cs typeface="Script Ecole 2"/>
              </a:rPr>
              <a:t>ain</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 ²</a:t>
            </a:r>
            <a:r>
              <a:rPr lang="fr-FR" sz="4400" b="1" dirty="0">
                <a:solidFill>
                  <a:srgbClr val="008000"/>
                </a:solidFill>
                <a:latin typeface="Cursivestandard"/>
                <a:cs typeface="Cursivestandard"/>
              </a:rPr>
              <a:t>a</a:t>
            </a:r>
            <a:r>
              <a:rPr lang="fr-FR" sz="4400" b="1" dirty="0" smtClean="0">
                <a:solidFill>
                  <a:srgbClr val="008000"/>
                </a:solidFill>
                <a:latin typeface="Cursivestandard"/>
                <a:cs typeface="Cursivestandard"/>
              </a:rPr>
              <a:t>in</a:t>
            </a:r>
          </a:p>
          <a:p>
            <a:pPr marL="271463" algn="ctr"/>
            <a:r>
              <a:rPr lang="fr-FR" sz="4400" b="1" dirty="0" err="1" smtClean="0">
                <a:solidFill>
                  <a:srgbClr val="008000"/>
                </a:solidFill>
                <a:latin typeface="Script Ecole 2"/>
                <a:cs typeface="Script Ecole 2"/>
              </a:rPr>
              <a:t>ein</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²ein</a:t>
            </a:r>
            <a:endParaRPr lang="fr-FR" sz="4400" b="1" dirty="0">
              <a:solidFill>
                <a:srgbClr val="008000"/>
              </a:solidFill>
            </a:endParaRPr>
          </a:p>
        </p:txBody>
      </p:sp>
      <p:pic>
        <p:nvPicPr>
          <p:cNvPr id="84" name="Image 83"/>
          <p:cNvPicPr>
            <a:picLocks noChangeAspect="1"/>
          </p:cNvPicPr>
          <p:nvPr/>
        </p:nvPicPr>
        <p:blipFill rotWithShape="1">
          <a:blip r:embed="rId4"/>
          <a:srcRect l="52332" t="59635" r="4001" b="9699"/>
          <a:stretch/>
        </p:blipFill>
        <p:spPr>
          <a:xfrm>
            <a:off x="2171087" y="5308381"/>
            <a:ext cx="325510" cy="228600"/>
          </a:xfrm>
          <a:prstGeom prst="rect">
            <a:avLst/>
          </a:prstGeom>
        </p:spPr>
      </p:pic>
      <p:pic>
        <p:nvPicPr>
          <p:cNvPr id="85" name="Image 84"/>
          <p:cNvPicPr>
            <a:picLocks noChangeAspect="1"/>
          </p:cNvPicPr>
          <p:nvPr/>
        </p:nvPicPr>
        <p:blipFill rotWithShape="1">
          <a:blip r:embed="rId4"/>
          <a:srcRect l="52332" t="59635" r="4001" b="9699"/>
          <a:stretch/>
        </p:blipFill>
        <p:spPr>
          <a:xfrm>
            <a:off x="2171087" y="5951847"/>
            <a:ext cx="325510" cy="228600"/>
          </a:xfrm>
          <a:prstGeom prst="rect">
            <a:avLst/>
          </a:prstGeom>
        </p:spPr>
      </p:pic>
      <p:pic>
        <p:nvPicPr>
          <p:cNvPr id="86" name="Image 85"/>
          <p:cNvPicPr>
            <a:picLocks noChangeAspect="1"/>
          </p:cNvPicPr>
          <p:nvPr/>
        </p:nvPicPr>
        <p:blipFill>
          <a:blip r:embed="rId7"/>
          <a:stretch>
            <a:fillRect/>
          </a:stretch>
        </p:blipFill>
        <p:spPr>
          <a:xfrm>
            <a:off x="4833504" y="5815481"/>
            <a:ext cx="777685" cy="470499"/>
          </a:xfrm>
          <a:prstGeom prst="rect">
            <a:avLst/>
          </a:prstGeom>
        </p:spPr>
      </p:pic>
      <p:pic>
        <p:nvPicPr>
          <p:cNvPr id="87" name="Image 86"/>
          <p:cNvPicPr>
            <a:picLocks noChangeAspect="1"/>
          </p:cNvPicPr>
          <p:nvPr/>
        </p:nvPicPr>
        <p:blipFill>
          <a:blip r:embed="rId8"/>
          <a:stretch>
            <a:fillRect/>
          </a:stretch>
        </p:blipFill>
        <p:spPr>
          <a:xfrm>
            <a:off x="4961179" y="5139694"/>
            <a:ext cx="650010" cy="527317"/>
          </a:xfrm>
          <a:prstGeom prst="rect">
            <a:avLst/>
          </a:prstGeom>
        </p:spPr>
      </p:pic>
    </p:spTree>
    <p:extLst>
      <p:ext uri="{BB962C8B-B14F-4D97-AF65-F5344CB8AC3E}">
        <p14:creationId xmlns:p14="http://schemas.microsoft.com/office/powerpoint/2010/main" val="2504841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93133" y="67733"/>
            <a:ext cx="1952731"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355600">
              <a:tabLst>
                <a:tab pos="355600" algn="l"/>
              </a:tabLst>
            </a:pPr>
            <a:r>
              <a:rPr lang="fr-FR" sz="2400" dirty="0">
                <a:cs typeface="Cursivestandard"/>
              </a:rPr>
              <a:t>[</a:t>
            </a:r>
            <a:r>
              <a:rPr lang="fr-FR" sz="2400" dirty="0" err="1"/>
              <a:t>ɛ</a:t>
            </a:r>
            <a:r>
              <a:rPr lang="fr-FR" sz="2400" dirty="0"/>
              <a:t>̃̃</a:t>
            </a:r>
            <a:r>
              <a:rPr lang="fr-FR" sz="2400" dirty="0" smtClean="0">
                <a:cs typeface="Cursivestandard"/>
              </a:rPr>
              <a:t>]</a:t>
            </a:r>
            <a:endParaRPr lang="fr-FR" sz="2400" dirty="0">
              <a:cs typeface="Cursivestandard"/>
            </a:endParaRPr>
          </a:p>
        </p:txBody>
      </p:sp>
      <p:pic>
        <p:nvPicPr>
          <p:cNvPr id="43" name="Image 42" descr="C:\Users\Catherine\Documents\CP\6 Lecture Pilotis\Gestes BM Pilotis\in.PNG"/>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194476" y="84667"/>
            <a:ext cx="683999" cy="782438"/>
          </a:xfrm>
          <a:prstGeom prst="rect">
            <a:avLst/>
          </a:prstGeom>
          <a:noFill/>
          <a:ln>
            <a:noFill/>
          </a:ln>
        </p:spPr>
      </p:pic>
      <p:sp>
        <p:nvSpPr>
          <p:cNvPr id="42" name="Rectangle à coins arrondis 41"/>
          <p:cNvSpPr/>
          <p:nvPr/>
        </p:nvSpPr>
        <p:spPr>
          <a:xfrm>
            <a:off x="4758267" y="67734"/>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chemeClr val="tx1"/>
                </a:solidFill>
              </a:rPr>
              <a:t>m</a:t>
            </a:r>
            <a:r>
              <a:rPr lang="fr-FR" sz="2400" dirty="0" smtClean="0">
                <a:solidFill>
                  <a:srgbClr val="008000"/>
                </a:solidFill>
              </a:rPr>
              <a:t>ain</a:t>
            </a:r>
            <a:endParaRPr lang="fr-FR" sz="2400" dirty="0" smtClean="0"/>
          </a:p>
          <a:p>
            <a:pPr algn="r">
              <a:lnSpc>
                <a:spcPct val="80000"/>
              </a:lnSpc>
            </a:pPr>
            <a:r>
              <a:rPr lang="fr-FR" sz="2400" dirty="0" smtClean="0">
                <a:solidFill>
                  <a:srgbClr val="000000"/>
                </a:solidFill>
                <a:latin typeface="Cursivestandard"/>
                <a:cs typeface="Cursivestandard"/>
              </a:rPr>
              <a:t>m</a:t>
            </a:r>
            <a:r>
              <a:rPr lang="fr-FR" sz="2400" dirty="0" smtClean="0">
                <a:solidFill>
                  <a:srgbClr val="008000"/>
                </a:solidFill>
                <a:latin typeface="Cursivestandard"/>
                <a:cs typeface="Cursivestandard"/>
              </a:rPr>
              <a:t>ain</a:t>
            </a:r>
            <a:endParaRPr lang="fr-FR" sz="2400" dirty="0">
              <a:latin typeface="Cursivestandard"/>
              <a:cs typeface="Cursivestandard"/>
            </a:endParaRPr>
          </a:p>
        </p:txBody>
      </p:sp>
      <p:pic>
        <p:nvPicPr>
          <p:cNvPr id="52" name="Image 51"/>
          <p:cNvPicPr>
            <a:picLocks noChangeAspect="1"/>
          </p:cNvPicPr>
          <p:nvPr/>
        </p:nvPicPr>
        <p:blipFill rotWithShape="1">
          <a:blip r:embed="rId4"/>
          <a:srcRect l="9333" t="8667" r="65333" b="57158"/>
          <a:stretch/>
        </p:blipFill>
        <p:spPr>
          <a:xfrm>
            <a:off x="167639" y="296116"/>
            <a:ext cx="285729" cy="385456"/>
          </a:xfrm>
          <a:prstGeom prst="rect">
            <a:avLst/>
          </a:prstGeom>
        </p:spPr>
      </p:pic>
      <p:pic>
        <p:nvPicPr>
          <p:cNvPr id="53" name="Image 52"/>
          <p:cNvPicPr>
            <a:picLocks noChangeAspect="1"/>
          </p:cNvPicPr>
          <p:nvPr/>
        </p:nvPicPr>
        <p:blipFill rotWithShape="1">
          <a:blip r:embed="rId4"/>
          <a:srcRect l="52332" t="59635" r="4001" b="9699"/>
          <a:stretch/>
        </p:blipFill>
        <p:spPr>
          <a:xfrm>
            <a:off x="2190872" y="347146"/>
            <a:ext cx="325510" cy="228600"/>
          </a:xfrm>
          <a:prstGeom prst="rect">
            <a:avLst/>
          </a:prstGeom>
        </p:spPr>
      </p:pic>
      <p:sp>
        <p:nvSpPr>
          <p:cNvPr id="20" name="Rectangle à coins arrondis 19"/>
          <p:cNvSpPr/>
          <p:nvPr/>
        </p:nvSpPr>
        <p:spPr>
          <a:xfrm>
            <a:off x="4758267" y="728133"/>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rgbClr val="000000"/>
                </a:solidFill>
              </a:rPr>
              <a:t>c</a:t>
            </a:r>
            <a:r>
              <a:rPr lang="fr-FR" sz="2400" dirty="0" smtClean="0">
                <a:solidFill>
                  <a:srgbClr val="008000"/>
                </a:solidFill>
              </a:rPr>
              <a:t>ein</a:t>
            </a:r>
            <a:r>
              <a:rPr lang="fr-FR" sz="2400" dirty="0" smtClean="0">
                <a:solidFill>
                  <a:schemeClr val="tx1"/>
                </a:solidFill>
              </a:rPr>
              <a:t>ture</a:t>
            </a:r>
          </a:p>
          <a:p>
            <a:pPr algn="r">
              <a:lnSpc>
                <a:spcPct val="80000"/>
              </a:lnSpc>
            </a:pPr>
            <a:r>
              <a:rPr lang="fr-FR" sz="2400" dirty="0">
                <a:solidFill>
                  <a:srgbClr val="000000"/>
                </a:solidFill>
                <a:latin typeface="Cursivestandard"/>
                <a:cs typeface="Cursivestandard"/>
              </a:rPr>
              <a:t>²</a:t>
            </a:r>
            <a:r>
              <a:rPr lang="fr-FR" sz="2400" dirty="0" smtClean="0">
                <a:solidFill>
                  <a:srgbClr val="000000"/>
                </a:solidFill>
                <a:latin typeface="Cursivestandard"/>
                <a:cs typeface="Cursivestandard"/>
              </a:rPr>
              <a:t>c</a:t>
            </a:r>
            <a:r>
              <a:rPr lang="fr-FR" sz="2400" dirty="0" smtClean="0">
                <a:solidFill>
                  <a:srgbClr val="008000"/>
                </a:solidFill>
                <a:latin typeface="Cursivestandard"/>
                <a:cs typeface="Cursivestandard"/>
              </a:rPr>
              <a:t>ein</a:t>
            </a:r>
            <a:r>
              <a:rPr lang="fr-FR" sz="2400" dirty="0" smtClean="0">
                <a:solidFill>
                  <a:srgbClr val="000000"/>
                </a:solidFill>
                <a:latin typeface="Cursivestandard"/>
                <a:cs typeface="Cursivestandard"/>
              </a:rPr>
              <a:t>ture</a:t>
            </a:r>
            <a:endParaRPr lang="fr-FR" sz="2400" dirty="0">
              <a:solidFill>
                <a:srgbClr val="000000"/>
              </a:solidFill>
              <a:latin typeface="Cursivestandard"/>
              <a:cs typeface="Cursivestandard"/>
            </a:endParaRPr>
          </a:p>
        </p:txBody>
      </p:sp>
      <p:pic>
        <p:nvPicPr>
          <p:cNvPr id="30" name="Image 29"/>
          <p:cNvPicPr>
            <a:picLocks noChangeAspect="1"/>
          </p:cNvPicPr>
          <p:nvPr/>
        </p:nvPicPr>
        <p:blipFill rotWithShape="1">
          <a:blip r:embed="rId4"/>
          <a:srcRect l="52332" t="59635" r="4001" b="9699"/>
          <a:stretch/>
        </p:blipFill>
        <p:spPr>
          <a:xfrm>
            <a:off x="2190872" y="990612"/>
            <a:ext cx="325510" cy="228600"/>
          </a:xfrm>
          <a:prstGeom prst="rect">
            <a:avLst/>
          </a:prstGeom>
        </p:spPr>
      </p:pic>
      <p:sp>
        <p:nvSpPr>
          <p:cNvPr id="31" name="Rectangle 30"/>
          <p:cNvSpPr/>
          <p:nvPr/>
        </p:nvSpPr>
        <p:spPr>
          <a:xfrm>
            <a:off x="93133" y="927104"/>
            <a:ext cx="1952731" cy="414867"/>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tabLst>
                <a:tab pos="0" algn="l"/>
              </a:tabLst>
            </a:pPr>
            <a:r>
              <a:rPr lang="fr-FR" sz="1400" i="1" dirty="0" smtClean="0">
                <a:solidFill>
                  <a:schemeClr val="bg1">
                    <a:lumMod val="50000"/>
                  </a:schemeClr>
                </a:solidFill>
                <a:cs typeface="Cursivestandard"/>
              </a:rPr>
              <a:t>Rappel  :</a:t>
            </a:r>
            <a:r>
              <a:rPr lang="fr-FR" sz="1400" dirty="0" smtClean="0">
                <a:solidFill>
                  <a:srgbClr val="000000"/>
                </a:solidFill>
                <a:cs typeface="Cursivestandard"/>
              </a:rPr>
              <a:t>	  </a:t>
            </a:r>
            <a:r>
              <a:rPr lang="fr-FR" sz="1400" dirty="0" smtClean="0">
                <a:solidFill>
                  <a:srgbClr val="008000"/>
                </a:solidFill>
                <a:cs typeface="Cursivestandard"/>
              </a:rPr>
              <a:t>in  </a:t>
            </a:r>
            <a:r>
              <a:rPr lang="fr-FR" sz="1400" dirty="0" err="1" smtClean="0">
                <a:solidFill>
                  <a:srgbClr val="008000"/>
                </a:solidFill>
                <a:cs typeface="Cursivestandard"/>
              </a:rPr>
              <a:t>im</a:t>
            </a:r>
            <a:endParaRPr lang="fr-FR" sz="1400" dirty="0">
              <a:solidFill>
                <a:srgbClr val="008000"/>
              </a:solidFill>
              <a:latin typeface="Cursivestandard"/>
              <a:cs typeface="Cursivestandard"/>
            </a:endParaRPr>
          </a:p>
        </p:txBody>
      </p:sp>
      <p:pic>
        <p:nvPicPr>
          <p:cNvPr id="32" name="Image 31"/>
          <p:cNvPicPr>
            <a:picLocks noChangeAspect="1"/>
          </p:cNvPicPr>
          <p:nvPr/>
        </p:nvPicPr>
        <p:blipFill rotWithShape="1">
          <a:blip r:embed="rId5">
            <a:extLst>
              <a:ext uri="{BEBA8EAE-BF5A-486C-A8C5-ECC9F3942E4B}">
                <a14:imgProps xmlns:a14="http://schemas.microsoft.com/office/drawing/2010/main">
                  <a14:imgLayer r:embed="rId6">
                    <a14:imgEffect>
                      <a14:backgroundRemoval t="58500" b="92000" l="53000" r="99000">
                        <a14:foregroundMark x1="73500" y1="72500" x2="73500" y2="72500"/>
                      </a14:backgroundRemoval>
                    </a14:imgEffect>
                  </a14:imgLayer>
                </a14:imgProps>
              </a:ext>
            </a:extLst>
          </a:blip>
          <a:srcRect l="52332" t="59635" r="4001" b="9699"/>
          <a:stretch/>
        </p:blipFill>
        <p:spPr>
          <a:xfrm>
            <a:off x="868966" y="1056505"/>
            <a:ext cx="231701" cy="162720"/>
          </a:xfrm>
          <a:prstGeom prst="rect">
            <a:avLst/>
          </a:prstGeom>
        </p:spPr>
      </p:pic>
      <p:graphicFrame>
        <p:nvGraphicFramePr>
          <p:cNvPr id="54" name="Tableau 53"/>
          <p:cNvGraphicFramePr>
            <a:graphicFrameLocks noGrp="1"/>
          </p:cNvGraphicFramePr>
          <p:nvPr>
            <p:extLst>
              <p:ext uri="{D42A27DB-BD31-4B8C-83A1-F6EECF244321}">
                <p14:modId xmlns:p14="http://schemas.microsoft.com/office/powerpoint/2010/main" val="2011196258"/>
              </p:ext>
            </p:extLst>
          </p:nvPr>
        </p:nvGraphicFramePr>
        <p:xfrm>
          <a:off x="76199" y="1439356"/>
          <a:ext cx="6705600" cy="3259952"/>
        </p:xfrm>
        <a:graphic>
          <a:graphicData uri="http://schemas.openxmlformats.org/drawingml/2006/table">
            <a:tbl>
              <a:tblPr firstRow="1" bandRow="1">
                <a:tableStyleId>{5940675A-B579-460E-94D1-54222C63F5DA}</a:tableStyleId>
              </a:tblPr>
              <a:tblGrid>
                <a:gridCol w="1676400"/>
                <a:gridCol w="1676400"/>
                <a:gridCol w="1676400"/>
                <a:gridCol w="1676400"/>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m’²entraine ²à ²lire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1800" kern="1200" baseline="0" dirty="0" err="1" smtClean="0">
                          <a:solidFill>
                            <a:schemeClr val="tx1"/>
                          </a:solidFill>
                          <a:effectLst/>
                          <a:latin typeface="Script Ecole 2"/>
                          <a:ea typeface="+mn-ea"/>
                          <a:cs typeface="Script Ecole 2"/>
                        </a:rPr>
                        <a:t>rain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lein</a:t>
                      </a:r>
                      <a:r>
                        <a:rPr lang="fr-FR" sz="1800" kern="1200" baseline="0" dirty="0" smtClean="0">
                          <a:solidFill>
                            <a:schemeClr val="tx1"/>
                          </a:solidFill>
                          <a:effectLst/>
                          <a:latin typeface="Script Ecole 2"/>
                          <a:ea typeface="+mn-ea"/>
                          <a:cs typeface="Script Ecole 2"/>
                        </a:rPr>
                        <a:t>   drain    </a:t>
                      </a:r>
                      <a:r>
                        <a:rPr lang="fr-FR" sz="1800" kern="1200" baseline="0" dirty="0" err="1" smtClean="0">
                          <a:solidFill>
                            <a:schemeClr val="tx1"/>
                          </a:solidFill>
                          <a:effectLst/>
                          <a:latin typeface="Script Ecole 2"/>
                          <a:ea typeface="+mn-ea"/>
                          <a:cs typeface="Script Ecole 2"/>
                        </a:rPr>
                        <a:t>zein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chain</a:t>
                      </a:r>
                      <a:r>
                        <a:rPr lang="fr-FR" sz="1800" kern="1200" baseline="0" dirty="0" smtClean="0">
                          <a:solidFill>
                            <a:schemeClr val="tx1"/>
                          </a:solidFill>
                          <a:effectLst/>
                          <a:latin typeface="Script Ecole 2"/>
                          <a:ea typeface="+mn-ea"/>
                          <a:cs typeface="Script Ecole 2"/>
                        </a:rPr>
                        <a:t>    train   </a:t>
                      </a:r>
                      <a:r>
                        <a:rPr lang="fr-FR" sz="2000" kern="1200" baseline="0" dirty="0" smtClean="0">
                          <a:solidFill>
                            <a:schemeClr val="tx1"/>
                          </a:solidFill>
                          <a:effectLst/>
                          <a:latin typeface="Cursivestandard"/>
                          <a:ea typeface="+mn-ea"/>
                          <a:cs typeface="Cursivestandard"/>
                        </a:rPr>
                        <a:t>²gnain  ²bein  ²pein </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un n</a:t>
                      </a:r>
                      <a:r>
                        <a:rPr lang="fr-FR" sz="1400" u="none" kern="1200" dirty="0" smtClean="0">
                          <a:solidFill>
                            <a:srgbClr val="008000"/>
                          </a:solidFill>
                          <a:effectLst/>
                          <a:latin typeface="Script Ecole 2"/>
                          <a:ea typeface="+mn-ea"/>
                          <a:cs typeface="Script Ecole 2"/>
                        </a:rPr>
                        <a:t>ain</a:t>
                      </a:r>
                    </a:p>
                    <a:p>
                      <a:pPr>
                        <a:spcAft>
                          <a:spcPts val="600"/>
                        </a:spcAft>
                      </a:pPr>
                      <a:r>
                        <a:rPr lang="fr-FR" sz="1400" u="none" kern="1200" dirty="0" smtClean="0">
                          <a:solidFill>
                            <a:schemeClr val="tx1"/>
                          </a:solidFill>
                          <a:effectLst/>
                          <a:latin typeface="Script Ecole 2"/>
                          <a:ea typeface="+mn-ea"/>
                          <a:cs typeface="Script Ecole 2"/>
                        </a:rPr>
                        <a:t>le p</a:t>
                      </a:r>
                      <a:r>
                        <a:rPr lang="fr-FR" sz="1400" u="none" kern="1200" dirty="0" smtClean="0">
                          <a:solidFill>
                            <a:srgbClr val="008000"/>
                          </a:solidFill>
                          <a:effectLst/>
                          <a:latin typeface="Script Ecole 2"/>
                          <a:ea typeface="+mn-ea"/>
                          <a:cs typeface="Script Ecole 2"/>
                        </a:rPr>
                        <a:t>ain</a:t>
                      </a:r>
                    </a:p>
                    <a:p>
                      <a:pPr>
                        <a:spcAft>
                          <a:spcPts val="600"/>
                        </a:spcAft>
                      </a:pPr>
                      <a:r>
                        <a:rPr lang="fr-FR" sz="1400" u="none" kern="1200" dirty="0" smtClean="0">
                          <a:solidFill>
                            <a:schemeClr val="tx1"/>
                          </a:solidFill>
                          <a:effectLst/>
                          <a:latin typeface="Script Ecole 2"/>
                          <a:ea typeface="+mn-ea"/>
                          <a:cs typeface="Script Ecole 2"/>
                        </a:rPr>
                        <a:t>dem</a:t>
                      </a:r>
                      <a:r>
                        <a:rPr lang="fr-FR" sz="1400" u="none" kern="1200" dirty="0" smtClean="0">
                          <a:solidFill>
                            <a:srgbClr val="008000"/>
                          </a:solidFill>
                          <a:effectLst/>
                          <a:latin typeface="Script Ecole 2"/>
                          <a:ea typeface="+mn-ea"/>
                          <a:cs typeface="Script Ecole 2"/>
                        </a:rPr>
                        <a:t>ain</a:t>
                      </a:r>
                    </a:p>
                    <a:p>
                      <a:pPr>
                        <a:spcAft>
                          <a:spcPts val="600"/>
                        </a:spcAft>
                      </a:pPr>
                      <a:r>
                        <a:rPr lang="fr-FR" sz="1400" u="none" kern="1200" dirty="0" smtClean="0">
                          <a:solidFill>
                            <a:schemeClr val="tx1"/>
                          </a:solidFill>
                          <a:effectLst/>
                          <a:latin typeface="Script Ecole 2"/>
                          <a:ea typeface="+mn-ea"/>
                          <a:cs typeface="Script Ecole 2"/>
                        </a:rPr>
                        <a:t>un b</a:t>
                      </a:r>
                      <a:r>
                        <a:rPr lang="fr-FR" sz="1400" u="none" kern="1200" dirty="0" smtClean="0">
                          <a:solidFill>
                            <a:srgbClr val="008000"/>
                          </a:solidFill>
                          <a:effectLst/>
                          <a:latin typeface="Script Ecole 2"/>
                          <a:ea typeface="+mn-ea"/>
                          <a:cs typeface="Script Ecole 2"/>
                        </a:rPr>
                        <a:t>ain</a:t>
                      </a:r>
                    </a:p>
                    <a:p>
                      <a:pPr>
                        <a:spcAft>
                          <a:spcPts val="600"/>
                        </a:spcAft>
                      </a:pPr>
                      <a:r>
                        <a:rPr lang="fr-FR" sz="1400" u="none" kern="1200" dirty="0" smtClean="0">
                          <a:solidFill>
                            <a:schemeClr val="tx1"/>
                          </a:solidFill>
                          <a:effectLst/>
                          <a:latin typeface="Script Ecole 2"/>
                          <a:ea typeface="+mn-ea"/>
                          <a:cs typeface="Script Ecole 2"/>
                        </a:rPr>
                        <a:t>du</a:t>
                      </a:r>
                      <a:r>
                        <a:rPr lang="fr-FR" sz="1400" u="none" kern="1200" baseline="0" dirty="0" smtClean="0">
                          <a:solidFill>
                            <a:schemeClr val="tx1"/>
                          </a:solidFill>
                          <a:effectLst/>
                          <a:latin typeface="Script Ecole 2"/>
                          <a:ea typeface="+mn-ea"/>
                          <a:cs typeface="Script Ecole 2"/>
                        </a:rPr>
                        <a:t> gr</a:t>
                      </a:r>
                      <a:r>
                        <a:rPr lang="fr-FR" sz="1400" u="none" kern="1200" baseline="0" dirty="0" smtClean="0">
                          <a:solidFill>
                            <a:srgbClr val="008000"/>
                          </a:solidFill>
                          <a:effectLst/>
                          <a:latin typeface="Script Ecole 2"/>
                          <a:ea typeface="+mn-ea"/>
                          <a:cs typeface="Script Ecole 2"/>
                        </a:rPr>
                        <a:t>ain</a:t>
                      </a:r>
                      <a:endParaRPr lang="fr-FR" sz="1400" u="none" kern="1200" dirty="0" smtClean="0">
                        <a:solidFill>
                          <a:srgbClr val="008000"/>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 p</a:t>
                      </a:r>
                      <a:r>
                        <a:rPr lang="fr-FR" sz="1400" u="none" kern="1200" dirty="0" smtClean="0">
                          <a:solidFill>
                            <a:srgbClr val="008000"/>
                          </a:solidFill>
                          <a:effectLst/>
                          <a:latin typeface="Script Ecole 2"/>
                          <a:ea typeface="+mn-ea"/>
                          <a:cs typeface="Script Ecole 2"/>
                        </a:rPr>
                        <a:t>ou</a:t>
                      </a:r>
                      <a:r>
                        <a:rPr lang="fr-FR" sz="1400" u="none" kern="1200" dirty="0" smtClean="0">
                          <a:solidFill>
                            <a:schemeClr val="tx1"/>
                          </a:solidFill>
                          <a:effectLst/>
                          <a:latin typeface="Script Ecole 2"/>
                          <a:ea typeface="+mn-ea"/>
                          <a:cs typeface="Script Ecole 2"/>
                        </a:rPr>
                        <a:t>l</a:t>
                      </a:r>
                      <a:r>
                        <a:rPr lang="fr-FR" sz="1400" u="none" kern="1200" dirty="0" smtClean="0">
                          <a:solidFill>
                            <a:srgbClr val="008000"/>
                          </a:solidFill>
                          <a:effectLst/>
                          <a:latin typeface="Script Ecole 2"/>
                          <a:ea typeface="+mn-ea"/>
                          <a:cs typeface="Script Ecole 2"/>
                        </a:rPr>
                        <a:t>ain</a:t>
                      </a:r>
                    </a:p>
                    <a:p>
                      <a:pPr>
                        <a:spcAft>
                          <a:spcPts val="600"/>
                        </a:spcAft>
                      </a:pPr>
                      <a:r>
                        <a:rPr lang="fr-FR" sz="1400" u="none" kern="1200" dirty="0" smtClean="0">
                          <a:solidFill>
                            <a:schemeClr val="tx1"/>
                          </a:solidFill>
                          <a:effectLst/>
                          <a:latin typeface="Script Ecole 2"/>
                          <a:ea typeface="+mn-ea"/>
                          <a:cs typeface="Script Ecole 2"/>
                        </a:rPr>
                        <a:t>il est vil</a:t>
                      </a:r>
                      <a:r>
                        <a:rPr lang="fr-FR" sz="1400" u="none" kern="1200" dirty="0" smtClean="0">
                          <a:solidFill>
                            <a:srgbClr val="008000"/>
                          </a:solidFill>
                          <a:effectLst/>
                          <a:latin typeface="Script Ecole 2"/>
                          <a:ea typeface="+mn-ea"/>
                          <a:cs typeface="Script Ecole 2"/>
                        </a:rPr>
                        <a:t>ain</a:t>
                      </a:r>
                    </a:p>
                    <a:p>
                      <a:pPr>
                        <a:spcAft>
                          <a:spcPts val="600"/>
                        </a:spcAft>
                      </a:pPr>
                      <a:r>
                        <a:rPr lang="fr-FR" sz="1400" u="none" kern="1200" dirty="0" smtClean="0">
                          <a:solidFill>
                            <a:schemeClr val="tx1"/>
                          </a:solidFill>
                          <a:effectLst/>
                          <a:latin typeface="Script Ecole 2"/>
                          <a:ea typeface="+mn-ea"/>
                          <a:cs typeface="Script Ecole 2"/>
                        </a:rPr>
                        <a:t>un cop</a:t>
                      </a:r>
                      <a:r>
                        <a:rPr lang="fr-FR" sz="1400" u="none" kern="1200" dirty="0" smtClean="0">
                          <a:solidFill>
                            <a:srgbClr val="008000"/>
                          </a:solidFill>
                          <a:effectLst/>
                          <a:latin typeface="Script Ecole 2"/>
                          <a:ea typeface="+mn-ea"/>
                          <a:cs typeface="Script Ecole 2"/>
                        </a:rPr>
                        <a:t>ain</a:t>
                      </a:r>
                    </a:p>
                    <a:p>
                      <a:pPr>
                        <a:spcAft>
                          <a:spcPts val="600"/>
                        </a:spcAft>
                      </a:pPr>
                      <a:r>
                        <a:rPr lang="fr-FR" sz="1400" u="none" kern="1200" dirty="0" smtClean="0">
                          <a:solidFill>
                            <a:schemeClr val="tx1"/>
                          </a:solidFill>
                          <a:effectLst/>
                          <a:latin typeface="Script Ecole 2"/>
                          <a:ea typeface="+mn-ea"/>
                          <a:cs typeface="Script Ecole 2"/>
                        </a:rPr>
                        <a:t>un terr</a:t>
                      </a:r>
                      <a:r>
                        <a:rPr lang="fr-FR" sz="1400" u="none" kern="1200" dirty="0" smtClean="0">
                          <a:solidFill>
                            <a:srgbClr val="008000"/>
                          </a:solidFill>
                          <a:effectLst/>
                          <a:latin typeface="Script Ecole 2"/>
                          <a:ea typeface="+mn-ea"/>
                          <a:cs typeface="Script Ecole 2"/>
                        </a:rPr>
                        <a:t>ain</a:t>
                      </a:r>
                    </a:p>
                    <a:p>
                      <a:pPr>
                        <a:spcAft>
                          <a:spcPts val="600"/>
                        </a:spcAft>
                      </a:pPr>
                      <a:r>
                        <a:rPr lang="fr-FR" sz="1400" u="none" kern="1200" dirty="0" smtClean="0">
                          <a:solidFill>
                            <a:schemeClr val="tx1"/>
                          </a:solidFill>
                          <a:effectLst/>
                          <a:latin typeface="Script Ecole 2"/>
                          <a:ea typeface="+mn-ea"/>
                          <a:cs typeface="Script Ecole 2"/>
                        </a:rPr>
                        <a:t>soud</a:t>
                      </a:r>
                      <a:r>
                        <a:rPr lang="fr-FR" sz="1400" u="none" kern="1200" dirty="0" smtClean="0">
                          <a:solidFill>
                            <a:srgbClr val="008000"/>
                          </a:solidFill>
                          <a:effectLst/>
                          <a:latin typeface="Script Ecole 2"/>
                          <a:ea typeface="+mn-ea"/>
                          <a:cs typeface="Script Ecole 2"/>
                        </a:rPr>
                        <a:t>ain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écriv</a:t>
                      </a:r>
                      <a:r>
                        <a:rPr lang="fr-FR" sz="1400" u="none" kern="1200" dirty="0" smtClean="0">
                          <a:solidFill>
                            <a:srgbClr val="008000"/>
                          </a:solidFill>
                          <a:effectLst/>
                          <a:latin typeface="Script Ecole 2"/>
                          <a:ea typeface="+mn-ea"/>
                          <a:cs typeface="Script Ecole 2"/>
                        </a:rPr>
                        <a:t>ain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a:t>
                      </a:r>
                      <a:r>
                        <a:rPr lang="fr-FR" sz="1400" u="none" kern="1200" dirty="0" smtClean="0">
                          <a:solidFill>
                            <a:srgbClr val="7F7F7F"/>
                          </a:solidFill>
                          <a:effectLst/>
                          <a:latin typeface="Script Ecole 2"/>
                          <a:ea typeface="+mn-ea"/>
                          <a:cs typeface="Script Ecole 2"/>
                        </a:rPr>
                        <a:t>h</a:t>
                      </a:r>
                      <a:r>
                        <a:rPr lang="fr-FR" sz="1400" u="none" kern="1200" dirty="0" smtClean="0">
                          <a:solidFill>
                            <a:schemeClr val="tx1"/>
                          </a:solidFill>
                          <a:effectLst/>
                          <a:latin typeface="Script Ecole 2"/>
                          <a:ea typeface="+mn-ea"/>
                          <a:cs typeface="Script Ecole 2"/>
                        </a:rPr>
                        <a:t>um</a:t>
                      </a:r>
                      <a:r>
                        <a:rPr lang="fr-FR" sz="1400" u="none" kern="1200" dirty="0" smtClean="0">
                          <a:solidFill>
                            <a:srgbClr val="008000"/>
                          </a:solidFill>
                          <a:effectLst/>
                          <a:latin typeface="Script Ecole 2"/>
                          <a:ea typeface="+mn-ea"/>
                          <a:cs typeface="Script Ecole 2"/>
                        </a:rPr>
                        <a:t>ain</a:t>
                      </a:r>
                    </a:p>
                    <a:p>
                      <a:pPr>
                        <a:spcAft>
                          <a:spcPts val="600"/>
                        </a:spcAft>
                      </a:pPr>
                      <a:r>
                        <a:rPr lang="fr-FR" sz="1400" u="none" kern="1200" dirty="0" smtClean="0">
                          <a:solidFill>
                            <a:schemeClr val="tx1"/>
                          </a:solidFill>
                          <a:effectLst/>
                          <a:latin typeface="Script Ecole 2"/>
                          <a:ea typeface="+mn-ea"/>
                          <a:cs typeface="Script Ecole 2"/>
                        </a:rPr>
                        <a:t>un tr</a:t>
                      </a:r>
                      <a:r>
                        <a:rPr lang="fr-FR" sz="1400" u="none" kern="1200" dirty="0" smtClean="0">
                          <a:solidFill>
                            <a:srgbClr val="008000"/>
                          </a:solidFill>
                          <a:effectLst/>
                          <a:latin typeface="Script Ecole 2"/>
                          <a:ea typeface="+mn-ea"/>
                          <a:cs typeface="Script Ecole 2"/>
                        </a:rPr>
                        <a:t>ain</a:t>
                      </a:r>
                    </a:p>
                    <a:p>
                      <a:pPr>
                        <a:spcAft>
                          <a:spcPts val="600"/>
                        </a:spcAft>
                      </a:pPr>
                      <a:r>
                        <a:rPr lang="fr-FR" sz="1400" u="none" kern="1200" dirty="0" smtClean="0">
                          <a:solidFill>
                            <a:srgbClr val="008000"/>
                          </a:solidFill>
                          <a:effectLst/>
                          <a:latin typeface="Script Ecole 2"/>
                          <a:ea typeface="+mn-ea"/>
                          <a:cs typeface="Script Ecole 2"/>
                        </a:rPr>
                        <a:t>ain</a:t>
                      </a:r>
                      <a:r>
                        <a:rPr lang="fr-FR" sz="1400" u="none" kern="1200" dirty="0" smtClean="0">
                          <a:solidFill>
                            <a:schemeClr val="tx1"/>
                          </a:solidFill>
                          <a:effectLst/>
                          <a:latin typeface="Script Ecole 2"/>
                          <a:ea typeface="+mn-ea"/>
                          <a:cs typeface="Script Ecole 2"/>
                        </a:rPr>
                        <a:t>si</a:t>
                      </a:r>
                    </a:p>
                    <a:p>
                      <a:pPr>
                        <a:spcAft>
                          <a:spcPts val="600"/>
                        </a:spcAft>
                      </a:pPr>
                      <a:r>
                        <a:rPr lang="fr-FR" sz="1400" u="none" kern="1200" dirty="0" smtClean="0">
                          <a:solidFill>
                            <a:schemeClr val="tx1"/>
                          </a:solidFill>
                          <a:effectLst/>
                          <a:latin typeface="Script Ecole 2"/>
                          <a:ea typeface="+mn-ea"/>
                          <a:cs typeface="Script Ecole 2"/>
                        </a:rPr>
                        <a:t>m</a:t>
                      </a:r>
                      <a:r>
                        <a:rPr lang="fr-FR" sz="1400" u="none" kern="1200" dirty="0" smtClean="0">
                          <a:solidFill>
                            <a:srgbClr val="008000"/>
                          </a:solidFill>
                          <a:effectLst/>
                          <a:latin typeface="Script Ecole 2"/>
                          <a:ea typeface="+mn-ea"/>
                          <a:cs typeface="Script Ecole 2"/>
                        </a:rPr>
                        <a:t>ain</a:t>
                      </a:r>
                      <a:r>
                        <a:rPr lang="fr-FR" sz="1400" u="none" kern="1200" dirty="0" smtClean="0">
                          <a:solidFill>
                            <a:schemeClr val="tx1"/>
                          </a:solidFill>
                          <a:effectLst/>
                          <a:latin typeface="Script Ecole 2"/>
                          <a:ea typeface="+mn-ea"/>
                          <a:cs typeface="Script Ecole 2"/>
                        </a:rPr>
                        <a:t>ten</a:t>
                      </a:r>
                      <a:r>
                        <a:rPr lang="fr-FR" sz="1400" u="none" kern="1200" dirty="0" smtClean="0">
                          <a:solidFill>
                            <a:srgbClr val="008000"/>
                          </a:solidFill>
                          <a:effectLst/>
                          <a:latin typeface="Script Ecole 2"/>
                          <a:ea typeface="+mn-ea"/>
                          <a:cs typeface="Script Ecole 2"/>
                        </a:rPr>
                        <a:t>an</a:t>
                      </a:r>
                      <a:r>
                        <a:rPr lang="fr-FR" sz="1400" u="none" kern="1200" dirty="0" smtClean="0">
                          <a:solidFill>
                            <a:schemeClr val="bg1">
                              <a:lumMod val="50000"/>
                            </a:schemeClr>
                          </a:solidFill>
                          <a:effectLst/>
                          <a:latin typeface="Script Ecole 2"/>
                          <a:ea typeface="+mn-ea"/>
                          <a:cs typeface="Script Ecole 2"/>
                        </a:rPr>
                        <a:t>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 p</a:t>
                      </a:r>
                      <a:r>
                        <a:rPr lang="fr-FR" sz="1400" u="none" kern="1200" dirty="0" smtClean="0">
                          <a:solidFill>
                            <a:srgbClr val="008000"/>
                          </a:solidFill>
                          <a:effectLst/>
                          <a:latin typeface="Script Ecole 2"/>
                          <a:ea typeface="+mn-ea"/>
                          <a:cs typeface="Script Ecole 2"/>
                        </a:rPr>
                        <a:t>ein</a:t>
                      </a:r>
                      <a:r>
                        <a:rPr lang="fr-FR" sz="1400" u="none" kern="1200" dirty="0" smtClean="0">
                          <a:solidFill>
                            <a:schemeClr val="tx1"/>
                          </a:solidFill>
                          <a:effectLst/>
                          <a:latin typeface="Script Ecole 2"/>
                          <a:ea typeface="+mn-ea"/>
                          <a:cs typeface="Script Ecole 2"/>
                        </a:rPr>
                        <a:t>tre</a:t>
                      </a:r>
                    </a:p>
                    <a:p>
                      <a:pPr>
                        <a:spcAft>
                          <a:spcPts val="600"/>
                        </a:spcAft>
                      </a:pPr>
                      <a:r>
                        <a:rPr lang="fr-FR" sz="1400" u="none" kern="1200" dirty="0" smtClean="0">
                          <a:solidFill>
                            <a:schemeClr val="tx1"/>
                          </a:solidFill>
                          <a:effectLst/>
                          <a:latin typeface="Script Ecole 2"/>
                          <a:ea typeface="+mn-ea"/>
                          <a:cs typeface="Script Ecole 2"/>
                        </a:rPr>
                        <a:t>la p</a:t>
                      </a:r>
                      <a:r>
                        <a:rPr lang="fr-FR" sz="1400" u="none" kern="1200" dirty="0" smtClean="0">
                          <a:solidFill>
                            <a:srgbClr val="008000"/>
                          </a:solidFill>
                          <a:effectLst/>
                          <a:latin typeface="Script Ecole 2"/>
                          <a:ea typeface="+mn-ea"/>
                          <a:cs typeface="Script Ecole 2"/>
                        </a:rPr>
                        <a:t>ein</a:t>
                      </a:r>
                      <a:r>
                        <a:rPr lang="fr-FR" sz="1400" u="none" kern="1200" dirty="0" smtClean="0">
                          <a:solidFill>
                            <a:schemeClr val="tx1"/>
                          </a:solidFill>
                          <a:effectLst/>
                          <a:latin typeface="Script Ecole 2"/>
                          <a:ea typeface="+mn-ea"/>
                          <a:cs typeface="Script Ecole 2"/>
                        </a:rPr>
                        <a:t>ture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ét</a:t>
                      </a:r>
                      <a:r>
                        <a:rPr lang="fr-FR" sz="1400" u="none" kern="1200" baseline="0" dirty="0" smtClean="0">
                          <a:solidFill>
                            <a:srgbClr val="008000"/>
                          </a:solidFill>
                          <a:effectLst/>
                          <a:latin typeface="Script Ecole 2"/>
                          <a:ea typeface="+mn-ea"/>
                          <a:cs typeface="Script Ecole 2"/>
                        </a:rPr>
                        <a:t>ein</a:t>
                      </a:r>
                      <a:r>
                        <a:rPr lang="fr-FR" sz="1400" u="none" kern="1200" baseline="0" dirty="0" smtClean="0">
                          <a:solidFill>
                            <a:schemeClr val="tx1"/>
                          </a:solidFill>
                          <a:effectLst/>
                          <a:latin typeface="Script Ecole 2"/>
                          <a:ea typeface="+mn-ea"/>
                          <a:cs typeface="Script Ecole 2"/>
                        </a:rPr>
                        <a:t>dre</a:t>
                      </a:r>
                      <a:endParaRPr lang="fr-FR" sz="1400" u="none" kern="1200" baseline="0" dirty="0" smtClean="0">
                        <a:solidFill>
                          <a:srgbClr val="7F7F7F"/>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les fr</a:t>
                      </a:r>
                      <a:r>
                        <a:rPr lang="fr-FR" sz="1400" u="none" kern="1200" baseline="0" dirty="0" smtClean="0">
                          <a:solidFill>
                            <a:srgbClr val="008000"/>
                          </a:solidFill>
                          <a:effectLst/>
                          <a:latin typeface="Script Ecole 2"/>
                          <a:ea typeface="+mn-ea"/>
                          <a:cs typeface="Script Ecole 2"/>
                        </a:rPr>
                        <a:t>ein</a:t>
                      </a:r>
                      <a:r>
                        <a:rPr lang="fr-FR" sz="1400" u="none" kern="1200" baseline="0" dirty="0" smtClean="0">
                          <a:solidFill>
                            <a:srgbClr val="7F7F7F"/>
                          </a:solidFill>
                          <a:effectLst/>
                          <a:latin typeface="Script Ecole 2"/>
                          <a:ea typeface="+mn-ea"/>
                          <a:cs typeface="Script Ecole 2"/>
                        </a:rPr>
                        <a:t>s</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c’est pl</a:t>
                      </a:r>
                      <a:r>
                        <a:rPr lang="fr-FR" sz="1400" u="none" kern="1200" dirty="0" smtClean="0">
                          <a:solidFill>
                            <a:srgbClr val="008000"/>
                          </a:solidFill>
                          <a:effectLst/>
                          <a:latin typeface="Script Ecole 2"/>
                          <a:ea typeface="+mn-ea"/>
                          <a:cs typeface="Script Ecole 2"/>
                        </a:rPr>
                        <a:t>ein</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600" u="none" kern="1200" dirty="0" smtClean="0">
                          <a:solidFill>
                            <a:schemeClr val="tx1"/>
                          </a:solidFill>
                          <a:effectLst/>
                          <a:latin typeface="Script Ecole 2"/>
                          <a:ea typeface="+mn-ea"/>
                          <a:cs typeface="Script Ecole 2"/>
                        </a:rPr>
                        <a:t>C’est cert</a:t>
                      </a:r>
                      <a:r>
                        <a:rPr lang="fr-FR" sz="1600" u="none" kern="1200" dirty="0" smtClean="0">
                          <a:solidFill>
                            <a:srgbClr val="008000"/>
                          </a:solidFill>
                          <a:effectLst/>
                          <a:latin typeface="Script Ecole 2"/>
                          <a:ea typeface="+mn-ea"/>
                          <a:cs typeface="Script Ecole 2"/>
                        </a:rPr>
                        <a:t>ain</a:t>
                      </a:r>
                      <a:r>
                        <a:rPr lang="fr-FR" sz="1600" u="none" kern="1200" dirty="0" smtClean="0">
                          <a:solidFill>
                            <a:schemeClr val="tx1"/>
                          </a:solidFill>
                          <a:effectLst/>
                          <a:latin typeface="Script Ecole 2"/>
                          <a:ea typeface="+mn-ea"/>
                          <a:cs typeface="Script Ecole 2"/>
                        </a:rPr>
                        <a:t>,</a:t>
                      </a:r>
                      <a:r>
                        <a:rPr lang="fr-FR" sz="1600" u="none" kern="1200" baseline="0" dirty="0" smtClean="0">
                          <a:solidFill>
                            <a:schemeClr val="tx1"/>
                          </a:solidFill>
                          <a:effectLst/>
                          <a:latin typeface="Script Ecole 2"/>
                          <a:ea typeface="+mn-ea"/>
                          <a:cs typeface="Script Ecole 2"/>
                        </a:rPr>
                        <a:t> le vélo de Rom</a:t>
                      </a:r>
                      <a:r>
                        <a:rPr lang="fr-FR" sz="1600" u="none" kern="1200" baseline="0" dirty="0" smtClean="0">
                          <a:solidFill>
                            <a:srgbClr val="008000"/>
                          </a:solidFill>
                          <a:effectLst/>
                          <a:latin typeface="Script Ecole 2"/>
                          <a:ea typeface="+mn-ea"/>
                          <a:cs typeface="Script Ecole 2"/>
                        </a:rPr>
                        <a:t>ain</a:t>
                      </a:r>
                      <a:r>
                        <a:rPr lang="fr-FR" sz="1600" u="none" kern="1200" baseline="0" dirty="0" smtClean="0">
                          <a:solidFill>
                            <a:schemeClr val="tx1"/>
                          </a:solidFill>
                          <a:effectLst/>
                          <a:latin typeface="Script Ecole 2"/>
                          <a:ea typeface="+mn-ea"/>
                          <a:cs typeface="Script Ecole 2"/>
                        </a:rPr>
                        <a:t> a de </a:t>
                      </a:r>
                      <a:r>
                        <a:rPr lang="fr-FR" sz="1600" u="none" kern="1200" baseline="0" dirty="0" smtClean="0">
                          <a:solidFill>
                            <a:schemeClr val="tx1"/>
                          </a:solidFill>
                          <a:effectLst/>
                          <a:latin typeface="Script Ecole 2"/>
                          <a:ea typeface="+mn-ea"/>
                          <a:cs typeface="Script Ecole 2"/>
                        </a:rPr>
                        <a:t>b</a:t>
                      </a:r>
                      <a:r>
                        <a:rPr lang="fr-FR" sz="1600" u="none" kern="1200" baseline="0" dirty="0" smtClean="0">
                          <a:solidFill>
                            <a:srgbClr val="008000"/>
                          </a:solidFill>
                          <a:effectLst/>
                          <a:latin typeface="Script Ecole 2"/>
                          <a:ea typeface="+mn-ea"/>
                          <a:cs typeface="Script Ecole 2"/>
                        </a:rPr>
                        <a:t>on</a:t>
                      </a:r>
                      <a:r>
                        <a:rPr lang="fr-FR" sz="1600" u="none" kern="1200" baseline="0" dirty="0" smtClean="0">
                          <a:solidFill>
                            <a:schemeClr val="bg1">
                              <a:lumMod val="50000"/>
                            </a:schemeClr>
                          </a:solidFill>
                          <a:effectLst/>
                          <a:latin typeface="Script Ecole 2"/>
                          <a:ea typeface="+mn-ea"/>
                          <a:cs typeface="Script Ecole 2"/>
                        </a:rPr>
                        <a:t>s</a:t>
                      </a:r>
                      <a:r>
                        <a:rPr lang="fr-FR" sz="1600" u="none" kern="1200" baseline="0" dirty="0" smtClean="0">
                          <a:solidFill>
                            <a:schemeClr val="tx1"/>
                          </a:solidFill>
                          <a:effectLst/>
                          <a:latin typeface="Script Ecole 2"/>
                          <a:ea typeface="+mn-ea"/>
                          <a:cs typeface="Script Ecole 2"/>
                        </a:rPr>
                        <a:t> </a:t>
                      </a:r>
                      <a:r>
                        <a:rPr lang="fr-FR" sz="1600" u="none" kern="1200" baseline="0" dirty="0" smtClean="0">
                          <a:solidFill>
                            <a:schemeClr val="tx1"/>
                          </a:solidFill>
                          <a:effectLst/>
                          <a:latin typeface="Script Ecole 2"/>
                          <a:ea typeface="+mn-ea"/>
                          <a:cs typeface="Script Ecole 2"/>
                        </a:rPr>
                        <a:t>fr</a:t>
                      </a:r>
                      <a:r>
                        <a:rPr lang="fr-FR" sz="1600" u="none" kern="1200" baseline="0" dirty="0" smtClean="0">
                          <a:solidFill>
                            <a:srgbClr val="008000"/>
                          </a:solidFill>
                          <a:effectLst/>
                          <a:latin typeface="Script Ecole 2"/>
                          <a:ea typeface="+mn-ea"/>
                          <a:cs typeface="Script Ecole 2"/>
                        </a:rPr>
                        <a:t>ein</a:t>
                      </a:r>
                      <a:r>
                        <a:rPr lang="fr-FR" sz="1600" u="none" kern="1200" baseline="0" dirty="0" smtClean="0">
                          <a:solidFill>
                            <a:srgbClr val="7F7F7F"/>
                          </a:solidFill>
                          <a:effectLst/>
                          <a:latin typeface="Script Ecole 2"/>
                          <a:ea typeface="+mn-ea"/>
                          <a:cs typeface="Script Ecole 2"/>
                        </a:rPr>
                        <a:t>s</a:t>
                      </a:r>
                      <a:r>
                        <a:rPr lang="fr-FR" sz="1600" u="none" kern="1200" baseline="0" dirty="0" smtClean="0">
                          <a:solidFill>
                            <a:schemeClr val="tx1"/>
                          </a:solidFill>
                          <a:effectLst/>
                          <a:latin typeface="Script Ecole 2"/>
                          <a:ea typeface="+mn-ea"/>
                          <a:cs typeface="Script Ecole 2"/>
                        </a:rPr>
                        <a:t>.</a:t>
                      </a:r>
                      <a:endParaRPr lang="fr-FR" sz="1600" u="none" kern="1200" dirty="0" smtClean="0">
                        <a:solidFill>
                          <a:schemeClr val="tx1"/>
                        </a:solidFill>
                        <a:effectLst/>
                        <a:latin typeface="Script Ecole 2"/>
                        <a:ea typeface="+mn-ea"/>
                        <a:cs typeface="Script Ecole 2"/>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
        <p:nvSpPr>
          <p:cNvPr id="41" name="Rectangle 40"/>
          <p:cNvSpPr/>
          <p:nvPr/>
        </p:nvSpPr>
        <p:spPr>
          <a:xfrm>
            <a:off x="2150505" y="67732"/>
            <a:ext cx="2556000" cy="12742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err="1" smtClean="0">
                <a:solidFill>
                  <a:srgbClr val="008000"/>
                </a:solidFill>
                <a:latin typeface="Script Ecole 2"/>
                <a:cs typeface="Script Ecole 2"/>
              </a:rPr>
              <a:t>ain</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 ²</a:t>
            </a:r>
            <a:r>
              <a:rPr lang="fr-FR" sz="4400" b="1" dirty="0">
                <a:solidFill>
                  <a:srgbClr val="008000"/>
                </a:solidFill>
                <a:latin typeface="Cursivestandard"/>
                <a:cs typeface="Cursivestandard"/>
              </a:rPr>
              <a:t>a</a:t>
            </a:r>
            <a:r>
              <a:rPr lang="fr-FR" sz="4400" b="1" dirty="0" smtClean="0">
                <a:solidFill>
                  <a:srgbClr val="008000"/>
                </a:solidFill>
                <a:latin typeface="Cursivestandard"/>
                <a:cs typeface="Cursivestandard"/>
              </a:rPr>
              <a:t>in</a:t>
            </a:r>
          </a:p>
          <a:p>
            <a:pPr marL="271463" algn="ctr"/>
            <a:r>
              <a:rPr lang="fr-FR" sz="4400" b="1" dirty="0" err="1" smtClean="0">
                <a:solidFill>
                  <a:srgbClr val="008000"/>
                </a:solidFill>
                <a:latin typeface="Script Ecole 2"/>
                <a:cs typeface="Script Ecole 2"/>
              </a:rPr>
              <a:t>ein</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²ein</a:t>
            </a:r>
            <a:endParaRPr lang="fr-FR" sz="4400" b="1" dirty="0">
              <a:solidFill>
                <a:srgbClr val="008000"/>
              </a:solidFill>
            </a:endParaRPr>
          </a:p>
        </p:txBody>
      </p:sp>
      <p:pic>
        <p:nvPicPr>
          <p:cNvPr id="38" name="Image 37"/>
          <p:cNvPicPr>
            <a:picLocks noChangeAspect="1"/>
          </p:cNvPicPr>
          <p:nvPr/>
        </p:nvPicPr>
        <p:blipFill rotWithShape="1">
          <a:blip r:embed="rId4"/>
          <a:srcRect l="52332" t="59635" r="4001" b="9699"/>
          <a:stretch/>
        </p:blipFill>
        <p:spPr>
          <a:xfrm>
            <a:off x="2172050" y="296116"/>
            <a:ext cx="325510" cy="228600"/>
          </a:xfrm>
          <a:prstGeom prst="rect">
            <a:avLst/>
          </a:prstGeom>
        </p:spPr>
      </p:pic>
      <p:pic>
        <p:nvPicPr>
          <p:cNvPr id="39" name="Image 38"/>
          <p:cNvPicPr>
            <a:picLocks noChangeAspect="1"/>
          </p:cNvPicPr>
          <p:nvPr/>
        </p:nvPicPr>
        <p:blipFill rotWithShape="1">
          <a:blip r:embed="rId4"/>
          <a:srcRect l="52332" t="59635" r="4001" b="9699"/>
          <a:stretch/>
        </p:blipFill>
        <p:spPr>
          <a:xfrm>
            <a:off x="2172050" y="939582"/>
            <a:ext cx="325510" cy="228600"/>
          </a:xfrm>
          <a:prstGeom prst="rect">
            <a:avLst/>
          </a:prstGeom>
        </p:spPr>
      </p:pic>
      <p:pic>
        <p:nvPicPr>
          <p:cNvPr id="44" name="Image 43"/>
          <p:cNvPicPr>
            <a:picLocks noChangeAspect="1"/>
          </p:cNvPicPr>
          <p:nvPr/>
        </p:nvPicPr>
        <p:blipFill>
          <a:blip r:embed="rId7"/>
          <a:stretch>
            <a:fillRect/>
          </a:stretch>
        </p:blipFill>
        <p:spPr>
          <a:xfrm>
            <a:off x="4834467" y="803216"/>
            <a:ext cx="777685" cy="470499"/>
          </a:xfrm>
          <a:prstGeom prst="rect">
            <a:avLst/>
          </a:prstGeom>
        </p:spPr>
      </p:pic>
      <p:pic>
        <p:nvPicPr>
          <p:cNvPr id="45" name="Image 44"/>
          <p:cNvPicPr>
            <a:picLocks noChangeAspect="1"/>
          </p:cNvPicPr>
          <p:nvPr/>
        </p:nvPicPr>
        <p:blipFill>
          <a:blip r:embed="rId8"/>
          <a:stretch>
            <a:fillRect/>
          </a:stretch>
        </p:blipFill>
        <p:spPr>
          <a:xfrm>
            <a:off x="4962142" y="127429"/>
            <a:ext cx="650010" cy="527317"/>
          </a:xfrm>
          <a:prstGeom prst="rect">
            <a:avLst/>
          </a:prstGeom>
        </p:spPr>
      </p:pic>
      <p:sp>
        <p:nvSpPr>
          <p:cNvPr id="46" name="Rectangle 45"/>
          <p:cNvSpPr/>
          <p:nvPr/>
        </p:nvSpPr>
        <p:spPr>
          <a:xfrm>
            <a:off x="92170" y="5079998"/>
            <a:ext cx="1952731"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355600">
              <a:tabLst>
                <a:tab pos="355600" algn="l"/>
              </a:tabLst>
            </a:pPr>
            <a:r>
              <a:rPr lang="fr-FR" sz="2400" dirty="0">
                <a:cs typeface="Cursivestandard"/>
              </a:rPr>
              <a:t>[</a:t>
            </a:r>
            <a:r>
              <a:rPr lang="fr-FR" sz="2400" dirty="0" err="1"/>
              <a:t>ɛ</a:t>
            </a:r>
            <a:r>
              <a:rPr lang="fr-FR" sz="2400" dirty="0"/>
              <a:t>̃̃</a:t>
            </a:r>
            <a:r>
              <a:rPr lang="fr-FR" sz="2400" dirty="0" smtClean="0">
                <a:cs typeface="Cursivestandard"/>
              </a:rPr>
              <a:t>]</a:t>
            </a:r>
            <a:endParaRPr lang="fr-FR" sz="2400" dirty="0">
              <a:cs typeface="Cursivestandard"/>
            </a:endParaRPr>
          </a:p>
        </p:txBody>
      </p:sp>
      <p:pic>
        <p:nvPicPr>
          <p:cNvPr id="47" name="Image 46" descr="C:\Users\Catherine\Documents\CP\6 Lecture Pilotis\Gestes BM Pilotis\in.PNG"/>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193513" y="5096932"/>
            <a:ext cx="683999" cy="782438"/>
          </a:xfrm>
          <a:prstGeom prst="rect">
            <a:avLst/>
          </a:prstGeom>
          <a:noFill/>
          <a:ln>
            <a:noFill/>
          </a:ln>
        </p:spPr>
      </p:pic>
      <p:sp>
        <p:nvSpPr>
          <p:cNvPr id="48" name="Rectangle à coins arrondis 47"/>
          <p:cNvSpPr/>
          <p:nvPr/>
        </p:nvSpPr>
        <p:spPr>
          <a:xfrm>
            <a:off x="4757304" y="5079999"/>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chemeClr val="tx1"/>
                </a:solidFill>
              </a:rPr>
              <a:t>m</a:t>
            </a:r>
            <a:r>
              <a:rPr lang="fr-FR" sz="2400" dirty="0" smtClean="0">
                <a:solidFill>
                  <a:srgbClr val="008000"/>
                </a:solidFill>
              </a:rPr>
              <a:t>ain</a:t>
            </a:r>
            <a:endParaRPr lang="fr-FR" sz="2400" dirty="0" smtClean="0"/>
          </a:p>
          <a:p>
            <a:pPr algn="r">
              <a:lnSpc>
                <a:spcPct val="80000"/>
              </a:lnSpc>
            </a:pPr>
            <a:r>
              <a:rPr lang="fr-FR" sz="2400" dirty="0" smtClean="0">
                <a:solidFill>
                  <a:srgbClr val="000000"/>
                </a:solidFill>
                <a:latin typeface="Cursivestandard"/>
                <a:cs typeface="Cursivestandard"/>
              </a:rPr>
              <a:t>m</a:t>
            </a:r>
            <a:r>
              <a:rPr lang="fr-FR" sz="2400" dirty="0" smtClean="0">
                <a:solidFill>
                  <a:srgbClr val="008000"/>
                </a:solidFill>
                <a:latin typeface="Cursivestandard"/>
                <a:cs typeface="Cursivestandard"/>
              </a:rPr>
              <a:t>ain</a:t>
            </a:r>
            <a:endParaRPr lang="fr-FR" sz="2400" dirty="0">
              <a:latin typeface="Cursivestandard"/>
              <a:cs typeface="Cursivestandard"/>
            </a:endParaRPr>
          </a:p>
        </p:txBody>
      </p:sp>
      <p:pic>
        <p:nvPicPr>
          <p:cNvPr id="49" name="Image 48"/>
          <p:cNvPicPr>
            <a:picLocks noChangeAspect="1"/>
          </p:cNvPicPr>
          <p:nvPr/>
        </p:nvPicPr>
        <p:blipFill rotWithShape="1">
          <a:blip r:embed="rId4"/>
          <a:srcRect l="9333" t="8667" r="65333" b="57158"/>
          <a:stretch/>
        </p:blipFill>
        <p:spPr>
          <a:xfrm>
            <a:off x="166676" y="5308381"/>
            <a:ext cx="285729" cy="385456"/>
          </a:xfrm>
          <a:prstGeom prst="rect">
            <a:avLst/>
          </a:prstGeom>
        </p:spPr>
      </p:pic>
      <p:pic>
        <p:nvPicPr>
          <p:cNvPr id="77" name="Image 76"/>
          <p:cNvPicPr>
            <a:picLocks noChangeAspect="1"/>
          </p:cNvPicPr>
          <p:nvPr/>
        </p:nvPicPr>
        <p:blipFill rotWithShape="1">
          <a:blip r:embed="rId4"/>
          <a:srcRect l="52332" t="59635" r="4001" b="9699"/>
          <a:stretch/>
        </p:blipFill>
        <p:spPr>
          <a:xfrm>
            <a:off x="2189909" y="5359411"/>
            <a:ext cx="325510" cy="228600"/>
          </a:xfrm>
          <a:prstGeom prst="rect">
            <a:avLst/>
          </a:prstGeom>
        </p:spPr>
      </p:pic>
      <p:sp>
        <p:nvSpPr>
          <p:cNvPr id="78" name="Rectangle à coins arrondis 77"/>
          <p:cNvSpPr/>
          <p:nvPr/>
        </p:nvSpPr>
        <p:spPr>
          <a:xfrm>
            <a:off x="4757304" y="5740398"/>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rgbClr val="000000"/>
                </a:solidFill>
              </a:rPr>
              <a:t>c</a:t>
            </a:r>
            <a:r>
              <a:rPr lang="fr-FR" sz="2400" dirty="0" smtClean="0">
                <a:solidFill>
                  <a:srgbClr val="008000"/>
                </a:solidFill>
              </a:rPr>
              <a:t>ein</a:t>
            </a:r>
            <a:r>
              <a:rPr lang="fr-FR" sz="2400" dirty="0" smtClean="0">
                <a:solidFill>
                  <a:schemeClr val="tx1"/>
                </a:solidFill>
              </a:rPr>
              <a:t>ture</a:t>
            </a:r>
          </a:p>
          <a:p>
            <a:pPr algn="r">
              <a:lnSpc>
                <a:spcPct val="80000"/>
              </a:lnSpc>
            </a:pPr>
            <a:r>
              <a:rPr lang="fr-FR" sz="2400" dirty="0">
                <a:solidFill>
                  <a:srgbClr val="000000"/>
                </a:solidFill>
                <a:latin typeface="Cursivestandard"/>
                <a:cs typeface="Cursivestandard"/>
              </a:rPr>
              <a:t>²</a:t>
            </a:r>
            <a:r>
              <a:rPr lang="fr-FR" sz="2400" dirty="0" smtClean="0">
                <a:solidFill>
                  <a:srgbClr val="000000"/>
                </a:solidFill>
                <a:latin typeface="Cursivestandard"/>
                <a:cs typeface="Cursivestandard"/>
              </a:rPr>
              <a:t>c</a:t>
            </a:r>
            <a:r>
              <a:rPr lang="fr-FR" sz="2400" dirty="0" smtClean="0">
                <a:solidFill>
                  <a:srgbClr val="008000"/>
                </a:solidFill>
                <a:latin typeface="Cursivestandard"/>
                <a:cs typeface="Cursivestandard"/>
              </a:rPr>
              <a:t>ein</a:t>
            </a:r>
            <a:r>
              <a:rPr lang="fr-FR" sz="2400" dirty="0" smtClean="0">
                <a:solidFill>
                  <a:srgbClr val="000000"/>
                </a:solidFill>
                <a:latin typeface="Cursivestandard"/>
                <a:cs typeface="Cursivestandard"/>
              </a:rPr>
              <a:t>ture</a:t>
            </a:r>
            <a:endParaRPr lang="fr-FR" sz="2400" dirty="0">
              <a:solidFill>
                <a:srgbClr val="000000"/>
              </a:solidFill>
              <a:latin typeface="Cursivestandard"/>
              <a:cs typeface="Cursivestandard"/>
            </a:endParaRPr>
          </a:p>
        </p:txBody>
      </p:sp>
      <p:pic>
        <p:nvPicPr>
          <p:cNvPr id="79" name="Image 78"/>
          <p:cNvPicPr>
            <a:picLocks noChangeAspect="1"/>
          </p:cNvPicPr>
          <p:nvPr/>
        </p:nvPicPr>
        <p:blipFill rotWithShape="1">
          <a:blip r:embed="rId4"/>
          <a:srcRect l="52332" t="59635" r="4001" b="9699"/>
          <a:stretch/>
        </p:blipFill>
        <p:spPr>
          <a:xfrm>
            <a:off x="2189909" y="6002877"/>
            <a:ext cx="325510" cy="228600"/>
          </a:xfrm>
          <a:prstGeom prst="rect">
            <a:avLst/>
          </a:prstGeom>
        </p:spPr>
      </p:pic>
      <p:sp>
        <p:nvSpPr>
          <p:cNvPr id="80" name="Rectangle 79"/>
          <p:cNvSpPr/>
          <p:nvPr/>
        </p:nvSpPr>
        <p:spPr>
          <a:xfrm>
            <a:off x="92170" y="5939369"/>
            <a:ext cx="1952731" cy="414867"/>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tabLst>
                <a:tab pos="0" algn="l"/>
              </a:tabLst>
            </a:pPr>
            <a:r>
              <a:rPr lang="fr-FR" sz="1400" i="1" dirty="0" smtClean="0">
                <a:solidFill>
                  <a:schemeClr val="bg1">
                    <a:lumMod val="50000"/>
                  </a:schemeClr>
                </a:solidFill>
                <a:cs typeface="Cursivestandard"/>
              </a:rPr>
              <a:t>Rappel  :</a:t>
            </a:r>
            <a:r>
              <a:rPr lang="fr-FR" sz="1400" dirty="0" smtClean="0">
                <a:solidFill>
                  <a:srgbClr val="000000"/>
                </a:solidFill>
                <a:cs typeface="Cursivestandard"/>
              </a:rPr>
              <a:t>	  </a:t>
            </a:r>
            <a:r>
              <a:rPr lang="fr-FR" sz="1400" dirty="0" smtClean="0">
                <a:solidFill>
                  <a:srgbClr val="008000"/>
                </a:solidFill>
                <a:cs typeface="Cursivestandard"/>
              </a:rPr>
              <a:t>in  </a:t>
            </a:r>
            <a:r>
              <a:rPr lang="fr-FR" sz="1400" dirty="0" err="1" smtClean="0">
                <a:solidFill>
                  <a:srgbClr val="008000"/>
                </a:solidFill>
                <a:cs typeface="Cursivestandard"/>
              </a:rPr>
              <a:t>im</a:t>
            </a:r>
            <a:endParaRPr lang="fr-FR" sz="1400" dirty="0">
              <a:solidFill>
                <a:srgbClr val="008000"/>
              </a:solidFill>
              <a:latin typeface="Cursivestandard"/>
              <a:cs typeface="Cursivestandard"/>
            </a:endParaRPr>
          </a:p>
        </p:txBody>
      </p:sp>
      <p:pic>
        <p:nvPicPr>
          <p:cNvPr id="81" name="Image 80"/>
          <p:cNvPicPr>
            <a:picLocks noChangeAspect="1"/>
          </p:cNvPicPr>
          <p:nvPr/>
        </p:nvPicPr>
        <p:blipFill rotWithShape="1">
          <a:blip r:embed="rId5">
            <a:extLst>
              <a:ext uri="{BEBA8EAE-BF5A-486C-A8C5-ECC9F3942E4B}">
                <a14:imgProps xmlns:a14="http://schemas.microsoft.com/office/drawing/2010/main">
                  <a14:imgLayer r:embed="rId6">
                    <a14:imgEffect>
                      <a14:backgroundRemoval t="58500" b="92000" l="53000" r="99000">
                        <a14:foregroundMark x1="73500" y1="72500" x2="73500" y2="72500"/>
                      </a14:backgroundRemoval>
                    </a14:imgEffect>
                  </a14:imgLayer>
                </a14:imgProps>
              </a:ext>
            </a:extLst>
          </a:blip>
          <a:srcRect l="52332" t="59635" r="4001" b="9699"/>
          <a:stretch/>
        </p:blipFill>
        <p:spPr>
          <a:xfrm>
            <a:off x="868003" y="6068770"/>
            <a:ext cx="231701" cy="162720"/>
          </a:xfrm>
          <a:prstGeom prst="rect">
            <a:avLst/>
          </a:prstGeom>
        </p:spPr>
      </p:pic>
      <p:sp>
        <p:nvSpPr>
          <p:cNvPr id="83" name="Rectangle 82"/>
          <p:cNvSpPr/>
          <p:nvPr/>
        </p:nvSpPr>
        <p:spPr>
          <a:xfrm>
            <a:off x="2149542" y="5079997"/>
            <a:ext cx="2556000" cy="12742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err="1" smtClean="0">
                <a:solidFill>
                  <a:srgbClr val="008000"/>
                </a:solidFill>
                <a:latin typeface="Script Ecole 2"/>
                <a:cs typeface="Script Ecole 2"/>
              </a:rPr>
              <a:t>ain</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 ²</a:t>
            </a:r>
            <a:r>
              <a:rPr lang="fr-FR" sz="4400" b="1" dirty="0">
                <a:solidFill>
                  <a:srgbClr val="008000"/>
                </a:solidFill>
                <a:latin typeface="Cursivestandard"/>
                <a:cs typeface="Cursivestandard"/>
              </a:rPr>
              <a:t>a</a:t>
            </a:r>
            <a:r>
              <a:rPr lang="fr-FR" sz="4400" b="1" dirty="0" smtClean="0">
                <a:solidFill>
                  <a:srgbClr val="008000"/>
                </a:solidFill>
                <a:latin typeface="Cursivestandard"/>
                <a:cs typeface="Cursivestandard"/>
              </a:rPr>
              <a:t>in</a:t>
            </a:r>
          </a:p>
          <a:p>
            <a:pPr marL="271463" algn="ctr"/>
            <a:r>
              <a:rPr lang="fr-FR" sz="4400" b="1" dirty="0" err="1" smtClean="0">
                <a:solidFill>
                  <a:srgbClr val="008000"/>
                </a:solidFill>
                <a:latin typeface="Script Ecole 2"/>
                <a:cs typeface="Script Ecole 2"/>
              </a:rPr>
              <a:t>ein</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²ein</a:t>
            </a:r>
            <a:endParaRPr lang="fr-FR" sz="4400" b="1" dirty="0">
              <a:solidFill>
                <a:srgbClr val="008000"/>
              </a:solidFill>
            </a:endParaRPr>
          </a:p>
        </p:txBody>
      </p:sp>
      <p:pic>
        <p:nvPicPr>
          <p:cNvPr id="84" name="Image 83"/>
          <p:cNvPicPr>
            <a:picLocks noChangeAspect="1"/>
          </p:cNvPicPr>
          <p:nvPr/>
        </p:nvPicPr>
        <p:blipFill rotWithShape="1">
          <a:blip r:embed="rId4"/>
          <a:srcRect l="52332" t="59635" r="4001" b="9699"/>
          <a:stretch/>
        </p:blipFill>
        <p:spPr>
          <a:xfrm>
            <a:off x="2171087" y="5308381"/>
            <a:ext cx="325510" cy="228600"/>
          </a:xfrm>
          <a:prstGeom prst="rect">
            <a:avLst/>
          </a:prstGeom>
        </p:spPr>
      </p:pic>
      <p:pic>
        <p:nvPicPr>
          <p:cNvPr id="85" name="Image 84"/>
          <p:cNvPicPr>
            <a:picLocks noChangeAspect="1"/>
          </p:cNvPicPr>
          <p:nvPr/>
        </p:nvPicPr>
        <p:blipFill rotWithShape="1">
          <a:blip r:embed="rId4"/>
          <a:srcRect l="52332" t="59635" r="4001" b="9699"/>
          <a:stretch/>
        </p:blipFill>
        <p:spPr>
          <a:xfrm>
            <a:off x="2171087" y="5951847"/>
            <a:ext cx="325510" cy="228600"/>
          </a:xfrm>
          <a:prstGeom prst="rect">
            <a:avLst/>
          </a:prstGeom>
        </p:spPr>
      </p:pic>
      <p:pic>
        <p:nvPicPr>
          <p:cNvPr id="86" name="Image 85"/>
          <p:cNvPicPr>
            <a:picLocks noChangeAspect="1"/>
          </p:cNvPicPr>
          <p:nvPr/>
        </p:nvPicPr>
        <p:blipFill>
          <a:blip r:embed="rId7"/>
          <a:stretch>
            <a:fillRect/>
          </a:stretch>
        </p:blipFill>
        <p:spPr>
          <a:xfrm>
            <a:off x="4833504" y="5815481"/>
            <a:ext cx="777685" cy="470499"/>
          </a:xfrm>
          <a:prstGeom prst="rect">
            <a:avLst/>
          </a:prstGeom>
        </p:spPr>
      </p:pic>
      <p:pic>
        <p:nvPicPr>
          <p:cNvPr id="87" name="Image 86"/>
          <p:cNvPicPr>
            <a:picLocks noChangeAspect="1"/>
          </p:cNvPicPr>
          <p:nvPr/>
        </p:nvPicPr>
        <p:blipFill>
          <a:blip r:embed="rId8"/>
          <a:stretch>
            <a:fillRect/>
          </a:stretch>
        </p:blipFill>
        <p:spPr>
          <a:xfrm>
            <a:off x="4961179" y="5139694"/>
            <a:ext cx="650010" cy="527317"/>
          </a:xfrm>
          <a:prstGeom prst="rect">
            <a:avLst/>
          </a:prstGeom>
        </p:spPr>
      </p:pic>
      <p:graphicFrame>
        <p:nvGraphicFramePr>
          <p:cNvPr id="33" name="Tableau 32"/>
          <p:cNvGraphicFramePr>
            <a:graphicFrameLocks noGrp="1"/>
          </p:cNvGraphicFramePr>
          <p:nvPr>
            <p:extLst>
              <p:ext uri="{D42A27DB-BD31-4B8C-83A1-F6EECF244321}">
                <p14:modId xmlns:p14="http://schemas.microsoft.com/office/powerpoint/2010/main" val="414185712"/>
              </p:ext>
            </p:extLst>
          </p:nvPr>
        </p:nvGraphicFramePr>
        <p:xfrm>
          <a:off x="76199" y="6502422"/>
          <a:ext cx="6705600" cy="3259952"/>
        </p:xfrm>
        <a:graphic>
          <a:graphicData uri="http://schemas.openxmlformats.org/drawingml/2006/table">
            <a:tbl>
              <a:tblPr firstRow="1" bandRow="1">
                <a:tableStyleId>{5940675A-B579-460E-94D1-54222C63F5DA}</a:tableStyleId>
              </a:tblPr>
              <a:tblGrid>
                <a:gridCol w="1676400"/>
                <a:gridCol w="1676400"/>
                <a:gridCol w="1676400"/>
                <a:gridCol w="1676400"/>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m’²entraine ²à ²lire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1800" kern="1200" baseline="0" dirty="0" err="1" smtClean="0">
                          <a:solidFill>
                            <a:schemeClr val="tx1"/>
                          </a:solidFill>
                          <a:effectLst/>
                          <a:latin typeface="Script Ecole 2"/>
                          <a:ea typeface="+mn-ea"/>
                          <a:cs typeface="Script Ecole 2"/>
                        </a:rPr>
                        <a:t>rain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lein</a:t>
                      </a:r>
                      <a:r>
                        <a:rPr lang="fr-FR" sz="1800" kern="1200" baseline="0" dirty="0" smtClean="0">
                          <a:solidFill>
                            <a:schemeClr val="tx1"/>
                          </a:solidFill>
                          <a:effectLst/>
                          <a:latin typeface="Script Ecole 2"/>
                          <a:ea typeface="+mn-ea"/>
                          <a:cs typeface="Script Ecole 2"/>
                        </a:rPr>
                        <a:t>   drain    </a:t>
                      </a:r>
                      <a:r>
                        <a:rPr lang="fr-FR" sz="1800" kern="1200" baseline="0" dirty="0" err="1" smtClean="0">
                          <a:solidFill>
                            <a:schemeClr val="tx1"/>
                          </a:solidFill>
                          <a:effectLst/>
                          <a:latin typeface="Script Ecole 2"/>
                          <a:ea typeface="+mn-ea"/>
                          <a:cs typeface="Script Ecole 2"/>
                        </a:rPr>
                        <a:t>zein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chain</a:t>
                      </a:r>
                      <a:r>
                        <a:rPr lang="fr-FR" sz="1800" kern="1200" baseline="0" dirty="0" smtClean="0">
                          <a:solidFill>
                            <a:schemeClr val="tx1"/>
                          </a:solidFill>
                          <a:effectLst/>
                          <a:latin typeface="Script Ecole 2"/>
                          <a:ea typeface="+mn-ea"/>
                          <a:cs typeface="Script Ecole 2"/>
                        </a:rPr>
                        <a:t>    train   </a:t>
                      </a:r>
                      <a:r>
                        <a:rPr lang="fr-FR" sz="2000" kern="1200" baseline="0" dirty="0" smtClean="0">
                          <a:solidFill>
                            <a:schemeClr val="tx1"/>
                          </a:solidFill>
                          <a:effectLst/>
                          <a:latin typeface="Cursivestandard"/>
                          <a:ea typeface="+mn-ea"/>
                          <a:cs typeface="Cursivestandard"/>
                        </a:rPr>
                        <a:t>²gnain  ²bein  ²pein </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un n</a:t>
                      </a:r>
                      <a:r>
                        <a:rPr lang="fr-FR" sz="1400" u="none" kern="1200" dirty="0" smtClean="0">
                          <a:solidFill>
                            <a:srgbClr val="008000"/>
                          </a:solidFill>
                          <a:effectLst/>
                          <a:latin typeface="Script Ecole 2"/>
                          <a:ea typeface="+mn-ea"/>
                          <a:cs typeface="Script Ecole 2"/>
                        </a:rPr>
                        <a:t>ain</a:t>
                      </a:r>
                    </a:p>
                    <a:p>
                      <a:pPr>
                        <a:spcAft>
                          <a:spcPts val="600"/>
                        </a:spcAft>
                      </a:pPr>
                      <a:r>
                        <a:rPr lang="fr-FR" sz="1400" u="none" kern="1200" dirty="0" smtClean="0">
                          <a:solidFill>
                            <a:schemeClr val="tx1"/>
                          </a:solidFill>
                          <a:effectLst/>
                          <a:latin typeface="Script Ecole 2"/>
                          <a:ea typeface="+mn-ea"/>
                          <a:cs typeface="Script Ecole 2"/>
                        </a:rPr>
                        <a:t>le p</a:t>
                      </a:r>
                      <a:r>
                        <a:rPr lang="fr-FR" sz="1400" u="none" kern="1200" dirty="0" smtClean="0">
                          <a:solidFill>
                            <a:srgbClr val="008000"/>
                          </a:solidFill>
                          <a:effectLst/>
                          <a:latin typeface="Script Ecole 2"/>
                          <a:ea typeface="+mn-ea"/>
                          <a:cs typeface="Script Ecole 2"/>
                        </a:rPr>
                        <a:t>ain</a:t>
                      </a:r>
                    </a:p>
                    <a:p>
                      <a:pPr>
                        <a:spcAft>
                          <a:spcPts val="600"/>
                        </a:spcAft>
                      </a:pPr>
                      <a:r>
                        <a:rPr lang="fr-FR" sz="1400" u="none" kern="1200" dirty="0" smtClean="0">
                          <a:solidFill>
                            <a:schemeClr val="tx1"/>
                          </a:solidFill>
                          <a:effectLst/>
                          <a:latin typeface="Script Ecole 2"/>
                          <a:ea typeface="+mn-ea"/>
                          <a:cs typeface="Script Ecole 2"/>
                        </a:rPr>
                        <a:t>dem</a:t>
                      </a:r>
                      <a:r>
                        <a:rPr lang="fr-FR" sz="1400" u="none" kern="1200" dirty="0" smtClean="0">
                          <a:solidFill>
                            <a:srgbClr val="008000"/>
                          </a:solidFill>
                          <a:effectLst/>
                          <a:latin typeface="Script Ecole 2"/>
                          <a:ea typeface="+mn-ea"/>
                          <a:cs typeface="Script Ecole 2"/>
                        </a:rPr>
                        <a:t>ain</a:t>
                      </a:r>
                    </a:p>
                    <a:p>
                      <a:pPr>
                        <a:spcAft>
                          <a:spcPts val="600"/>
                        </a:spcAft>
                      </a:pPr>
                      <a:r>
                        <a:rPr lang="fr-FR" sz="1400" u="none" kern="1200" dirty="0" smtClean="0">
                          <a:solidFill>
                            <a:schemeClr val="tx1"/>
                          </a:solidFill>
                          <a:effectLst/>
                          <a:latin typeface="Script Ecole 2"/>
                          <a:ea typeface="+mn-ea"/>
                          <a:cs typeface="Script Ecole 2"/>
                        </a:rPr>
                        <a:t>un b</a:t>
                      </a:r>
                      <a:r>
                        <a:rPr lang="fr-FR" sz="1400" u="none" kern="1200" dirty="0" smtClean="0">
                          <a:solidFill>
                            <a:srgbClr val="008000"/>
                          </a:solidFill>
                          <a:effectLst/>
                          <a:latin typeface="Script Ecole 2"/>
                          <a:ea typeface="+mn-ea"/>
                          <a:cs typeface="Script Ecole 2"/>
                        </a:rPr>
                        <a:t>ain</a:t>
                      </a:r>
                    </a:p>
                    <a:p>
                      <a:pPr>
                        <a:spcAft>
                          <a:spcPts val="600"/>
                        </a:spcAft>
                      </a:pPr>
                      <a:r>
                        <a:rPr lang="fr-FR" sz="1400" u="none" kern="1200" dirty="0" smtClean="0">
                          <a:solidFill>
                            <a:schemeClr val="tx1"/>
                          </a:solidFill>
                          <a:effectLst/>
                          <a:latin typeface="Script Ecole 2"/>
                          <a:ea typeface="+mn-ea"/>
                          <a:cs typeface="Script Ecole 2"/>
                        </a:rPr>
                        <a:t>du</a:t>
                      </a:r>
                      <a:r>
                        <a:rPr lang="fr-FR" sz="1400" u="none" kern="1200" baseline="0" dirty="0" smtClean="0">
                          <a:solidFill>
                            <a:schemeClr val="tx1"/>
                          </a:solidFill>
                          <a:effectLst/>
                          <a:latin typeface="Script Ecole 2"/>
                          <a:ea typeface="+mn-ea"/>
                          <a:cs typeface="Script Ecole 2"/>
                        </a:rPr>
                        <a:t> gr</a:t>
                      </a:r>
                      <a:r>
                        <a:rPr lang="fr-FR" sz="1400" u="none" kern="1200" baseline="0" dirty="0" smtClean="0">
                          <a:solidFill>
                            <a:srgbClr val="008000"/>
                          </a:solidFill>
                          <a:effectLst/>
                          <a:latin typeface="Script Ecole 2"/>
                          <a:ea typeface="+mn-ea"/>
                          <a:cs typeface="Script Ecole 2"/>
                        </a:rPr>
                        <a:t>ain</a:t>
                      </a:r>
                      <a:endParaRPr lang="fr-FR" sz="1400" u="none" kern="1200" dirty="0" smtClean="0">
                        <a:solidFill>
                          <a:srgbClr val="008000"/>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 p</a:t>
                      </a:r>
                      <a:r>
                        <a:rPr lang="fr-FR" sz="1400" u="none" kern="1200" dirty="0" smtClean="0">
                          <a:solidFill>
                            <a:srgbClr val="008000"/>
                          </a:solidFill>
                          <a:effectLst/>
                          <a:latin typeface="Script Ecole 2"/>
                          <a:ea typeface="+mn-ea"/>
                          <a:cs typeface="Script Ecole 2"/>
                        </a:rPr>
                        <a:t>ou</a:t>
                      </a:r>
                      <a:r>
                        <a:rPr lang="fr-FR" sz="1400" u="none" kern="1200" dirty="0" smtClean="0">
                          <a:solidFill>
                            <a:schemeClr val="tx1"/>
                          </a:solidFill>
                          <a:effectLst/>
                          <a:latin typeface="Script Ecole 2"/>
                          <a:ea typeface="+mn-ea"/>
                          <a:cs typeface="Script Ecole 2"/>
                        </a:rPr>
                        <a:t>l</a:t>
                      </a:r>
                      <a:r>
                        <a:rPr lang="fr-FR" sz="1400" u="none" kern="1200" dirty="0" smtClean="0">
                          <a:solidFill>
                            <a:srgbClr val="008000"/>
                          </a:solidFill>
                          <a:effectLst/>
                          <a:latin typeface="Script Ecole 2"/>
                          <a:ea typeface="+mn-ea"/>
                          <a:cs typeface="Script Ecole 2"/>
                        </a:rPr>
                        <a:t>ain</a:t>
                      </a:r>
                    </a:p>
                    <a:p>
                      <a:pPr>
                        <a:spcAft>
                          <a:spcPts val="600"/>
                        </a:spcAft>
                      </a:pPr>
                      <a:r>
                        <a:rPr lang="fr-FR" sz="1400" u="none" kern="1200" dirty="0" smtClean="0">
                          <a:solidFill>
                            <a:schemeClr val="tx1"/>
                          </a:solidFill>
                          <a:effectLst/>
                          <a:latin typeface="Script Ecole 2"/>
                          <a:ea typeface="+mn-ea"/>
                          <a:cs typeface="Script Ecole 2"/>
                        </a:rPr>
                        <a:t>il est vil</a:t>
                      </a:r>
                      <a:r>
                        <a:rPr lang="fr-FR" sz="1400" u="none" kern="1200" dirty="0" smtClean="0">
                          <a:solidFill>
                            <a:srgbClr val="008000"/>
                          </a:solidFill>
                          <a:effectLst/>
                          <a:latin typeface="Script Ecole 2"/>
                          <a:ea typeface="+mn-ea"/>
                          <a:cs typeface="Script Ecole 2"/>
                        </a:rPr>
                        <a:t>ain</a:t>
                      </a:r>
                    </a:p>
                    <a:p>
                      <a:pPr>
                        <a:spcAft>
                          <a:spcPts val="600"/>
                        </a:spcAft>
                      </a:pPr>
                      <a:r>
                        <a:rPr lang="fr-FR" sz="1400" u="none" kern="1200" dirty="0" smtClean="0">
                          <a:solidFill>
                            <a:schemeClr val="tx1"/>
                          </a:solidFill>
                          <a:effectLst/>
                          <a:latin typeface="Script Ecole 2"/>
                          <a:ea typeface="+mn-ea"/>
                          <a:cs typeface="Script Ecole 2"/>
                        </a:rPr>
                        <a:t>un cop</a:t>
                      </a:r>
                      <a:r>
                        <a:rPr lang="fr-FR" sz="1400" u="none" kern="1200" dirty="0" smtClean="0">
                          <a:solidFill>
                            <a:srgbClr val="008000"/>
                          </a:solidFill>
                          <a:effectLst/>
                          <a:latin typeface="Script Ecole 2"/>
                          <a:ea typeface="+mn-ea"/>
                          <a:cs typeface="Script Ecole 2"/>
                        </a:rPr>
                        <a:t>ain</a:t>
                      </a:r>
                    </a:p>
                    <a:p>
                      <a:pPr>
                        <a:spcAft>
                          <a:spcPts val="600"/>
                        </a:spcAft>
                      </a:pPr>
                      <a:r>
                        <a:rPr lang="fr-FR" sz="1400" u="none" kern="1200" dirty="0" smtClean="0">
                          <a:solidFill>
                            <a:schemeClr val="tx1"/>
                          </a:solidFill>
                          <a:effectLst/>
                          <a:latin typeface="Script Ecole 2"/>
                          <a:ea typeface="+mn-ea"/>
                          <a:cs typeface="Script Ecole 2"/>
                        </a:rPr>
                        <a:t>un terr</a:t>
                      </a:r>
                      <a:r>
                        <a:rPr lang="fr-FR" sz="1400" u="none" kern="1200" dirty="0" smtClean="0">
                          <a:solidFill>
                            <a:srgbClr val="008000"/>
                          </a:solidFill>
                          <a:effectLst/>
                          <a:latin typeface="Script Ecole 2"/>
                          <a:ea typeface="+mn-ea"/>
                          <a:cs typeface="Script Ecole 2"/>
                        </a:rPr>
                        <a:t>ain</a:t>
                      </a:r>
                    </a:p>
                    <a:p>
                      <a:pPr>
                        <a:spcAft>
                          <a:spcPts val="600"/>
                        </a:spcAft>
                      </a:pPr>
                      <a:r>
                        <a:rPr lang="fr-FR" sz="1400" u="none" kern="1200" dirty="0" smtClean="0">
                          <a:solidFill>
                            <a:schemeClr val="tx1"/>
                          </a:solidFill>
                          <a:effectLst/>
                          <a:latin typeface="Script Ecole 2"/>
                          <a:ea typeface="+mn-ea"/>
                          <a:cs typeface="Script Ecole 2"/>
                        </a:rPr>
                        <a:t>soud</a:t>
                      </a:r>
                      <a:r>
                        <a:rPr lang="fr-FR" sz="1400" u="none" kern="1200" dirty="0" smtClean="0">
                          <a:solidFill>
                            <a:srgbClr val="008000"/>
                          </a:solidFill>
                          <a:effectLst/>
                          <a:latin typeface="Script Ecole 2"/>
                          <a:ea typeface="+mn-ea"/>
                          <a:cs typeface="Script Ecole 2"/>
                        </a:rPr>
                        <a:t>ain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écriv</a:t>
                      </a:r>
                      <a:r>
                        <a:rPr lang="fr-FR" sz="1400" u="none" kern="1200" dirty="0" smtClean="0">
                          <a:solidFill>
                            <a:srgbClr val="008000"/>
                          </a:solidFill>
                          <a:effectLst/>
                          <a:latin typeface="Script Ecole 2"/>
                          <a:ea typeface="+mn-ea"/>
                          <a:cs typeface="Script Ecole 2"/>
                        </a:rPr>
                        <a:t>ain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a:t>
                      </a:r>
                      <a:r>
                        <a:rPr lang="fr-FR" sz="1400" u="none" kern="1200" dirty="0" smtClean="0">
                          <a:solidFill>
                            <a:srgbClr val="7F7F7F"/>
                          </a:solidFill>
                          <a:effectLst/>
                          <a:latin typeface="Script Ecole 2"/>
                          <a:ea typeface="+mn-ea"/>
                          <a:cs typeface="Script Ecole 2"/>
                        </a:rPr>
                        <a:t>h</a:t>
                      </a:r>
                      <a:r>
                        <a:rPr lang="fr-FR" sz="1400" u="none" kern="1200" dirty="0" smtClean="0">
                          <a:solidFill>
                            <a:schemeClr val="tx1"/>
                          </a:solidFill>
                          <a:effectLst/>
                          <a:latin typeface="Script Ecole 2"/>
                          <a:ea typeface="+mn-ea"/>
                          <a:cs typeface="Script Ecole 2"/>
                        </a:rPr>
                        <a:t>um</a:t>
                      </a:r>
                      <a:r>
                        <a:rPr lang="fr-FR" sz="1400" u="none" kern="1200" dirty="0" smtClean="0">
                          <a:solidFill>
                            <a:srgbClr val="008000"/>
                          </a:solidFill>
                          <a:effectLst/>
                          <a:latin typeface="Script Ecole 2"/>
                          <a:ea typeface="+mn-ea"/>
                          <a:cs typeface="Script Ecole 2"/>
                        </a:rPr>
                        <a:t>ain</a:t>
                      </a:r>
                    </a:p>
                    <a:p>
                      <a:pPr>
                        <a:spcAft>
                          <a:spcPts val="600"/>
                        </a:spcAft>
                      </a:pPr>
                      <a:r>
                        <a:rPr lang="fr-FR" sz="1400" u="none" kern="1200" dirty="0" smtClean="0">
                          <a:solidFill>
                            <a:schemeClr val="tx1"/>
                          </a:solidFill>
                          <a:effectLst/>
                          <a:latin typeface="Script Ecole 2"/>
                          <a:ea typeface="+mn-ea"/>
                          <a:cs typeface="Script Ecole 2"/>
                        </a:rPr>
                        <a:t>un tr</a:t>
                      </a:r>
                      <a:r>
                        <a:rPr lang="fr-FR" sz="1400" u="none" kern="1200" dirty="0" smtClean="0">
                          <a:solidFill>
                            <a:srgbClr val="008000"/>
                          </a:solidFill>
                          <a:effectLst/>
                          <a:latin typeface="Script Ecole 2"/>
                          <a:ea typeface="+mn-ea"/>
                          <a:cs typeface="Script Ecole 2"/>
                        </a:rPr>
                        <a:t>ain</a:t>
                      </a:r>
                    </a:p>
                    <a:p>
                      <a:pPr>
                        <a:spcAft>
                          <a:spcPts val="600"/>
                        </a:spcAft>
                      </a:pPr>
                      <a:r>
                        <a:rPr lang="fr-FR" sz="1400" u="none" kern="1200" dirty="0" smtClean="0">
                          <a:solidFill>
                            <a:srgbClr val="008000"/>
                          </a:solidFill>
                          <a:effectLst/>
                          <a:latin typeface="Script Ecole 2"/>
                          <a:ea typeface="+mn-ea"/>
                          <a:cs typeface="Script Ecole 2"/>
                        </a:rPr>
                        <a:t>ain</a:t>
                      </a:r>
                      <a:r>
                        <a:rPr lang="fr-FR" sz="1400" u="none" kern="1200" dirty="0" smtClean="0">
                          <a:solidFill>
                            <a:schemeClr val="tx1"/>
                          </a:solidFill>
                          <a:effectLst/>
                          <a:latin typeface="Script Ecole 2"/>
                          <a:ea typeface="+mn-ea"/>
                          <a:cs typeface="Script Ecole 2"/>
                        </a:rPr>
                        <a:t>si</a:t>
                      </a:r>
                    </a:p>
                    <a:p>
                      <a:pPr>
                        <a:spcAft>
                          <a:spcPts val="600"/>
                        </a:spcAft>
                      </a:pPr>
                      <a:r>
                        <a:rPr lang="fr-FR" sz="1400" u="none" kern="1200" dirty="0" smtClean="0">
                          <a:solidFill>
                            <a:schemeClr val="tx1"/>
                          </a:solidFill>
                          <a:effectLst/>
                          <a:latin typeface="Script Ecole 2"/>
                          <a:ea typeface="+mn-ea"/>
                          <a:cs typeface="Script Ecole 2"/>
                        </a:rPr>
                        <a:t>m</a:t>
                      </a:r>
                      <a:r>
                        <a:rPr lang="fr-FR" sz="1400" u="none" kern="1200" dirty="0" smtClean="0">
                          <a:solidFill>
                            <a:srgbClr val="008000"/>
                          </a:solidFill>
                          <a:effectLst/>
                          <a:latin typeface="Script Ecole 2"/>
                          <a:ea typeface="+mn-ea"/>
                          <a:cs typeface="Script Ecole 2"/>
                        </a:rPr>
                        <a:t>ain</a:t>
                      </a:r>
                      <a:r>
                        <a:rPr lang="fr-FR" sz="1400" u="none" kern="1200" dirty="0" smtClean="0">
                          <a:solidFill>
                            <a:schemeClr val="tx1"/>
                          </a:solidFill>
                          <a:effectLst/>
                          <a:latin typeface="Script Ecole 2"/>
                          <a:ea typeface="+mn-ea"/>
                          <a:cs typeface="Script Ecole 2"/>
                        </a:rPr>
                        <a:t>ten</a:t>
                      </a:r>
                      <a:r>
                        <a:rPr lang="fr-FR" sz="1400" u="none" kern="1200" dirty="0" smtClean="0">
                          <a:solidFill>
                            <a:srgbClr val="008000"/>
                          </a:solidFill>
                          <a:effectLst/>
                          <a:latin typeface="Script Ecole 2"/>
                          <a:ea typeface="+mn-ea"/>
                          <a:cs typeface="Script Ecole 2"/>
                        </a:rPr>
                        <a:t>an</a:t>
                      </a:r>
                      <a:r>
                        <a:rPr lang="fr-FR" sz="1400" u="none" kern="1200" dirty="0" smtClean="0">
                          <a:solidFill>
                            <a:schemeClr val="bg1">
                              <a:lumMod val="50000"/>
                            </a:schemeClr>
                          </a:solidFill>
                          <a:effectLst/>
                          <a:latin typeface="Script Ecole 2"/>
                          <a:ea typeface="+mn-ea"/>
                          <a:cs typeface="Script Ecole 2"/>
                        </a:rPr>
                        <a:t>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 p</a:t>
                      </a:r>
                      <a:r>
                        <a:rPr lang="fr-FR" sz="1400" u="none" kern="1200" dirty="0" smtClean="0">
                          <a:solidFill>
                            <a:srgbClr val="008000"/>
                          </a:solidFill>
                          <a:effectLst/>
                          <a:latin typeface="Script Ecole 2"/>
                          <a:ea typeface="+mn-ea"/>
                          <a:cs typeface="Script Ecole 2"/>
                        </a:rPr>
                        <a:t>ein</a:t>
                      </a:r>
                      <a:r>
                        <a:rPr lang="fr-FR" sz="1400" u="none" kern="1200" dirty="0" smtClean="0">
                          <a:solidFill>
                            <a:schemeClr val="tx1"/>
                          </a:solidFill>
                          <a:effectLst/>
                          <a:latin typeface="Script Ecole 2"/>
                          <a:ea typeface="+mn-ea"/>
                          <a:cs typeface="Script Ecole 2"/>
                        </a:rPr>
                        <a:t>tre</a:t>
                      </a:r>
                    </a:p>
                    <a:p>
                      <a:pPr>
                        <a:spcAft>
                          <a:spcPts val="600"/>
                        </a:spcAft>
                      </a:pPr>
                      <a:r>
                        <a:rPr lang="fr-FR" sz="1400" u="none" kern="1200" dirty="0" smtClean="0">
                          <a:solidFill>
                            <a:schemeClr val="tx1"/>
                          </a:solidFill>
                          <a:effectLst/>
                          <a:latin typeface="Script Ecole 2"/>
                          <a:ea typeface="+mn-ea"/>
                          <a:cs typeface="Script Ecole 2"/>
                        </a:rPr>
                        <a:t>la p</a:t>
                      </a:r>
                      <a:r>
                        <a:rPr lang="fr-FR" sz="1400" u="none" kern="1200" dirty="0" smtClean="0">
                          <a:solidFill>
                            <a:srgbClr val="008000"/>
                          </a:solidFill>
                          <a:effectLst/>
                          <a:latin typeface="Script Ecole 2"/>
                          <a:ea typeface="+mn-ea"/>
                          <a:cs typeface="Script Ecole 2"/>
                        </a:rPr>
                        <a:t>ein</a:t>
                      </a:r>
                      <a:r>
                        <a:rPr lang="fr-FR" sz="1400" u="none" kern="1200" dirty="0" smtClean="0">
                          <a:solidFill>
                            <a:schemeClr val="tx1"/>
                          </a:solidFill>
                          <a:effectLst/>
                          <a:latin typeface="Script Ecole 2"/>
                          <a:ea typeface="+mn-ea"/>
                          <a:cs typeface="Script Ecole 2"/>
                        </a:rPr>
                        <a:t>ture</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ét</a:t>
                      </a:r>
                      <a:r>
                        <a:rPr lang="fr-FR" sz="1400" u="none" kern="1200" baseline="0" dirty="0" smtClean="0">
                          <a:solidFill>
                            <a:srgbClr val="008000"/>
                          </a:solidFill>
                          <a:effectLst/>
                          <a:latin typeface="Script Ecole 2"/>
                          <a:ea typeface="+mn-ea"/>
                          <a:cs typeface="Script Ecole 2"/>
                        </a:rPr>
                        <a:t>ein</a:t>
                      </a:r>
                      <a:r>
                        <a:rPr lang="fr-FR" sz="1400" u="none" kern="1200" baseline="0" dirty="0" smtClean="0">
                          <a:solidFill>
                            <a:schemeClr val="tx1"/>
                          </a:solidFill>
                          <a:effectLst/>
                          <a:latin typeface="Script Ecole 2"/>
                          <a:ea typeface="+mn-ea"/>
                          <a:cs typeface="Script Ecole 2"/>
                        </a:rPr>
                        <a:t>dre</a:t>
                      </a:r>
                      <a:endParaRPr lang="fr-FR" sz="1400" u="none" kern="1200" baseline="0" dirty="0" smtClean="0">
                        <a:solidFill>
                          <a:srgbClr val="7F7F7F"/>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les fr</a:t>
                      </a:r>
                      <a:r>
                        <a:rPr lang="fr-FR" sz="1400" u="none" kern="1200" baseline="0" dirty="0" smtClean="0">
                          <a:solidFill>
                            <a:srgbClr val="008000"/>
                          </a:solidFill>
                          <a:effectLst/>
                          <a:latin typeface="Script Ecole 2"/>
                          <a:ea typeface="+mn-ea"/>
                          <a:cs typeface="Script Ecole 2"/>
                        </a:rPr>
                        <a:t>ein</a:t>
                      </a:r>
                      <a:r>
                        <a:rPr lang="fr-FR" sz="1400" u="none" kern="1200" baseline="0" dirty="0" smtClean="0">
                          <a:solidFill>
                            <a:srgbClr val="7F7F7F"/>
                          </a:solidFill>
                          <a:effectLst/>
                          <a:latin typeface="Script Ecole 2"/>
                          <a:ea typeface="+mn-ea"/>
                          <a:cs typeface="Script Ecole 2"/>
                        </a:rPr>
                        <a:t>s</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c’est pl</a:t>
                      </a:r>
                      <a:r>
                        <a:rPr lang="fr-FR" sz="1400" u="none" kern="1200" dirty="0" smtClean="0">
                          <a:solidFill>
                            <a:srgbClr val="008000"/>
                          </a:solidFill>
                          <a:effectLst/>
                          <a:latin typeface="Script Ecole 2"/>
                          <a:ea typeface="+mn-ea"/>
                          <a:cs typeface="Script Ecole 2"/>
                        </a:rPr>
                        <a:t>ein</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600" u="none" kern="1200" dirty="0" smtClean="0">
                          <a:solidFill>
                            <a:schemeClr val="tx1"/>
                          </a:solidFill>
                          <a:effectLst/>
                          <a:latin typeface="Script Ecole 2"/>
                          <a:ea typeface="+mn-ea"/>
                          <a:cs typeface="Script Ecole 2"/>
                        </a:rPr>
                        <a:t>C’est cert</a:t>
                      </a:r>
                      <a:r>
                        <a:rPr lang="fr-FR" sz="1600" u="none" kern="1200" dirty="0" smtClean="0">
                          <a:solidFill>
                            <a:srgbClr val="008000"/>
                          </a:solidFill>
                          <a:effectLst/>
                          <a:latin typeface="Script Ecole 2"/>
                          <a:ea typeface="+mn-ea"/>
                          <a:cs typeface="Script Ecole 2"/>
                        </a:rPr>
                        <a:t>ain</a:t>
                      </a:r>
                      <a:r>
                        <a:rPr lang="fr-FR" sz="1600" u="none" kern="1200" dirty="0" smtClean="0">
                          <a:solidFill>
                            <a:schemeClr val="tx1"/>
                          </a:solidFill>
                          <a:effectLst/>
                          <a:latin typeface="Script Ecole 2"/>
                          <a:ea typeface="+mn-ea"/>
                          <a:cs typeface="Script Ecole 2"/>
                        </a:rPr>
                        <a:t>,</a:t>
                      </a:r>
                      <a:r>
                        <a:rPr lang="fr-FR" sz="1600" u="none" kern="1200" baseline="0" dirty="0" smtClean="0">
                          <a:solidFill>
                            <a:schemeClr val="tx1"/>
                          </a:solidFill>
                          <a:effectLst/>
                          <a:latin typeface="Script Ecole 2"/>
                          <a:ea typeface="+mn-ea"/>
                          <a:cs typeface="Script Ecole 2"/>
                        </a:rPr>
                        <a:t> le vélo de Rom</a:t>
                      </a:r>
                      <a:r>
                        <a:rPr lang="fr-FR" sz="1600" u="none" kern="1200" baseline="0" dirty="0" smtClean="0">
                          <a:solidFill>
                            <a:srgbClr val="008000"/>
                          </a:solidFill>
                          <a:effectLst/>
                          <a:latin typeface="Script Ecole 2"/>
                          <a:ea typeface="+mn-ea"/>
                          <a:cs typeface="Script Ecole 2"/>
                        </a:rPr>
                        <a:t>ain</a:t>
                      </a:r>
                      <a:r>
                        <a:rPr lang="fr-FR" sz="1600" u="none" kern="1200" baseline="0" dirty="0" smtClean="0">
                          <a:solidFill>
                            <a:schemeClr val="tx1"/>
                          </a:solidFill>
                          <a:effectLst/>
                          <a:latin typeface="Script Ecole 2"/>
                          <a:ea typeface="+mn-ea"/>
                          <a:cs typeface="Script Ecole 2"/>
                        </a:rPr>
                        <a:t> a de </a:t>
                      </a:r>
                      <a:r>
                        <a:rPr lang="fr-FR" sz="1600" u="none" kern="1200" baseline="0" dirty="0" smtClean="0">
                          <a:solidFill>
                            <a:schemeClr val="tx1"/>
                          </a:solidFill>
                          <a:effectLst/>
                          <a:latin typeface="Script Ecole 2"/>
                          <a:ea typeface="+mn-ea"/>
                          <a:cs typeface="Script Ecole 2"/>
                        </a:rPr>
                        <a:t>b</a:t>
                      </a:r>
                      <a:r>
                        <a:rPr lang="fr-FR" sz="1600" u="none" kern="1200" baseline="0" dirty="0" smtClean="0">
                          <a:solidFill>
                            <a:srgbClr val="008000"/>
                          </a:solidFill>
                          <a:effectLst/>
                          <a:latin typeface="Script Ecole 2"/>
                          <a:ea typeface="+mn-ea"/>
                          <a:cs typeface="Script Ecole 2"/>
                        </a:rPr>
                        <a:t>on</a:t>
                      </a:r>
                      <a:r>
                        <a:rPr lang="fr-FR" sz="1600" u="none" kern="1200" baseline="0" dirty="0" smtClean="0">
                          <a:solidFill>
                            <a:schemeClr val="bg1">
                              <a:lumMod val="50000"/>
                            </a:schemeClr>
                          </a:solidFill>
                          <a:effectLst/>
                          <a:latin typeface="Script Ecole 2"/>
                          <a:ea typeface="+mn-ea"/>
                          <a:cs typeface="Script Ecole 2"/>
                        </a:rPr>
                        <a:t>s</a:t>
                      </a:r>
                      <a:r>
                        <a:rPr lang="fr-FR" sz="1600" u="none" kern="1200" baseline="0" dirty="0" smtClean="0">
                          <a:solidFill>
                            <a:schemeClr val="tx1"/>
                          </a:solidFill>
                          <a:effectLst/>
                          <a:latin typeface="Script Ecole 2"/>
                          <a:ea typeface="+mn-ea"/>
                          <a:cs typeface="Script Ecole 2"/>
                        </a:rPr>
                        <a:t> </a:t>
                      </a:r>
                      <a:r>
                        <a:rPr lang="fr-FR" sz="1600" u="none" kern="1200" baseline="0" dirty="0" smtClean="0">
                          <a:solidFill>
                            <a:schemeClr val="tx1"/>
                          </a:solidFill>
                          <a:effectLst/>
                          <a:latin typeface="Script Ecole 2"/>
                          <a:ea typeface="+mn-ea"/>
                          <a:cs typeface="Script Ecole 2"/>
                        </a:rPr>
                        <a:t>fr</a:t>
                      </a:r>
                      <a:r>
                        <a:rPr lang="fr-FR" sz="1600" u="none" kern="1200" baseline="0" dirty="0" smtClean="0">
                          <a:solidFill>
                            <a:srgbClr val="008000"/>
                          </a:solidFill>
                          <a:effectLst/>
                          <a:latin typeface="Script Ecole 2"/>
                          <a:ea typeface="+mn-ea"/>
                          <a:cs typeface="Script Ecole 2"/>
                        </a:rPr>
                        <a:t>ein</a:t>
                      </a:r>
                      <a:r>
                        <a:rPr lang="fr-FR" sz="1600" u="none" kern="1200" baseline="0" dirty="0" smtClean="0">
                          <a:solidFill>
                            <a:srgbClr val="7F7F7F"/>
                          </a:solidFill>
                          <a:effectLst/>
                          <a:latin typeface="Script Ecole 2"/>
                          <a:ea typeface="+mn-ea"/>
                          <a:cs typeface="Script Ecole 2"/>
                        </a:rPr>
                        <a:t>s</a:t>
                      </a:r>
                      <a:r>
                        <a:rPr lang="fr-FR" sz="1600" u="none" kern="1200" baseline="0" dirty="0" smtClean="0">
                          <a:solidFill>
                            <a:schemeClr val="tx1"/>
                          </a:solidFill>
                          <a:effectLst/>
                          <a:latin typeface="Script Ecole 2"/>
                          <a:ea typeface="+mn-ea"/>
                          <a:cs typeface="Script Ecole 2"/>
                        </a:rPr>
                        <a:t>.</a:t>
                      </a:r>
                      <a:endParaRPr lang="fr-FR" sz="1600" u="none" kern="1200" dirty="0" smtClean="0">
                        <a:solidFill>
                          <a:schemeClr val="tx1"/>
                        </a:solidFill>
                        <a:effectLst/>
                        <a:latin typeface="Script Ecole 2"/>
                        <a:ea typeface="+mn-ea"/>
                        <a:cs typeface="Script Ecole 2"/>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Tree>
    <p:extLst>
      <p:ext uri="{BB962C8B-B14F-4D97-AF65-F5344CB8AC3E}">
        <p14:creationId xmlns:p14="http://schemas.microsoft.com/office/powerpoint/2010/main" val="2302826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à coins arrondis 41"/>
          <p:cNvSpPr/>
          <p:nvPr/>
        </p:nvSpPr>
        <p:spPr>
          <a:xfrm>
            <a:off x="4758267" y="67734"/>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rgbClr val="008000"/>
                </a:solidFill>
              </a:rPr>
              <a:t>un</a:t>
            </a:r>
            <a:endParaRPr lang="fr-FR" sz="2400" dirty="0" smtClean="0"/>
          </a:p>
          <a:p>
            <a:pPr algn="r">
              <a:lnSpc>
                <a:spcPct val="80000"/>
              </a:lnSpc>
            </a:pPr>
            <a:r>
              <a:rPr lang="fr-FR" sz="2400" dirty="0" smtClean="0">
                <a:solidFill>
                  <a:srgbClr val="000000"/>
                </a:solidFill>
                <a:latin typeface="Cursivestandard"/>
                <a:cs typeface="Cursivestandard"/>
              </a:rPr>
              <a:t>²</a:t>
            </a:r>
            <a:r>
              <a:rPr lang="fr-FR" sz="2400" dirty="0" smtClean="0">
                <a:solidFill>
                  <a:srgbClr val="008000"/>
                </a:solidFill>
                <a:latin typeface="Cursivestandard"/>
                <a:cs typeface="Cursivestandard"/>
              </a:rPr>
              <a:t>un</a:t>
            </a:r>
            <a:endParaRPr lang="fr-FR" sz="2400" dirty="0">
              <a:latin typeface="Cursivestandard"/>
              <a:cs typeface="Cursivestandard"/>
            </a:endParaRPr>
          </a:p>
        </p:txBody>
      </p:sp>
      <p:pic>
        <p:nvPicPr>
          <p:cNvPr id="53" name="Image 52"/>
          <p:cNvPicPr>
            <a:picLocks noChangeAspect="1"/>
          </p:cNvPicPr>
          <p:nvPr/>
        </p:nvPicPr>
        <p:blipFill rotWithShape="1">
          <a:blip r:embed="rId2"/>
          <a:srcRect l="52332" t="59635" r="4001" b="9699"/>
          <a:stretch/>
        </p:blipFill>
        <p:spPr>
          <a:xfrm>
            <a:off x="2190872" y="347146"/>
            <a:ext cx="325510" cy="228600"/>
          </a:xfrm>
          <a:prstGeom prst="rect">
            <a:avLst/>
          </a:prstGeom>
        </p:spPr>
      </p:pic>
      <p:sp>
        <p:nvSpPr>
          <p:cNvPr id="20" name="Rectangle à coins arrondis 19"/>
          <p:cNvSpPr/>
          <p:nvPr/>
        </p:nvSpPr>
        <p:spPr>
          <a:xfrm>
            <a:off x="4758267" y="728133"/>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rgbClr val="000000"/>
                </a:solidFill>
              </a:rPr>
              <a:t>l</a:t>
            </a:r>
            <a:r>
              <a:rPr lang="fr-FR" sz="2400" dirty="0" smtClean="0">
                <a:solidFill>
                  <a:srgbClr val="008000"/>
                </a:solidFill>
              </a:rPr>
              <a:t>yn</a:t>
            </a:r>
            <a:r>
              <a:rPr lang="fr-FR" sz="2400" dirty="0" smtClean="0">
                <a:solidFill>
                  <a:srgbClr val="000000"/>
                </a:solidFill>
              </a:rPr>
              <a:t>x</a:t>
            </a:r>
          </a:p>
          <a:p>
            <a:pPr algn="r">
              <a:lnSpc>
                <a:spcPct val="80000"/>
              </a:lnSpc>
            </a:pPr>
            <a:r>
              <a:rPr lang="fr-FR" sz="2400" dirty="0">
                <a:solidFill>
                  <a:srgbClr val="000000"/>
                </a:solidFill>
                <a:latin typeface="Cursivestandard"/>
                <a:cs typeface="Cursivestandard"/>
              </a:rPr>
              <a:t>²</a:t>
            </a:r>
            <a:r>
              <a:rPr lang="fr-FR" sz="2400" dirty="0" smtClean="0">
                <a:solidFill>
                  <a:srgbClr val="000000"/>
                </a:solidFill>
                <a:latin typeface="Cursivestandard"/>
                <a:cs typeface="Cursivestandard"/>
              </a:rPr>
              <a:t>l</a:t>
            </a:r>
            <a:r>
              <a:rPr lang="fr-FR" sz="2400" dirty="0" smtClean="0">
                <a:solidFill>
                  <a:srgbClr val="008000"/>
                </a:solidFill>
                <a:latin typeface="Cursivestandard"/>
                <a:cs typeface="Cursivestandard"/>
              </a:rPr>
              <a:t>yn</a:t>
            </a:r>
            <a:r>
              <a:rPr lang="fr-FR" sz="2400" dirty="0" smtClean="0">
                <a:solidFill>
                  <a:srgbClr val="000000"/>
                </a:solidFill>
                <a:latin typeface="Cursivestandard"/>
                <a:cs typeface="Cursivestandard"/>
              </a:rPr>
              <a:t>x</a:t>
            </a:r>
            <a:endParaRPr lang="fr-FR" sz="2400" dirty="0">
              <a:solidFill>
                <a:srgbClr val="000000"/>
              </a:solidFill>
              <a:latin typeface="Cursivestandard"/>
              <a:cs typeface="Cursivestandard"/>
            </a:endParaRPr>
          </a:p>
        </p:txBody>
      </p:sp>
      <p:pic>
        <p:nvPicPr>
          <p:cNvPr id="30" name="Image 29"/>
          <p:cNvPicPr>
            <a:picLocks noChangeAspect="1"/>
          </p:cNvPicPr>
          <p:nvPr/>
        </p:nvPicPr>
        <p:blipFill rotWithShape="1">
          <a:blip r:embed="rId2"/>
          <a:srcRect l="52332" t="59635" r="4001" b="9699"/>
          <a:stretch/>
        </p:blipFill>
        <p:spPr>
          <a:xfrm>
            <a:off x="2190872" y="990612"/>
            <a:ext cx="325510" cy="228600"/>
          </a:xfrm>
          <a:prstGeom prst="rect">
            <a:avLst/>
          </a:prstGeom>
        </p:spPr>
      </p:pic>
      <p:graphicFrame>
        <p:nvGraphicFramePr>
          <p:cNvPr id="54" name="Tableau 53"/>
          <p:cNvGraphicFramePr>
            <a:graphicFrameLocks noGrp="1"/>
          </p:cNvGraphicFramePr>
          <p:nvPr>
            <p:extLst>
              <p:ext uri="{D42A27DB-BD31-4B8C-83A1-F6EECF244321}">
                <p14:modId xmlns:p14="http://schemas.microsoft.com/office/powerpoint/2010/main" val="3505969431"/>
              </p:ext>
            </p:extLst>
          </p:nvPr>
        </p:nvGraphicFramePr>
        <p:xfrm>
          <a:off x="76199" y="1439356"/>
          <a:ext cx="6705600" cy="3359228"/>
        </p:xfrm>
        <a:graphic>
          <a:graphicData uri="http://schemas.openxmlformats.org/drawingml/2006/table">
            <a:tbl>
              <a:tblPr firstRow="1" bandRow="1">
                <a:tableStyleId>{5940675A-B579-460E-94D1-54222C63F5DA}</a:tableStyleId>
              </a:tblPr>
              <a:tblGrid>
                <a:gridCol w="1676400"/>
                <a:gridCol w="1676400"/>
                <a:gridCol w="1583268"/>
                <a:gridCol w="1769532"/>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²révise ²le ²son</a:t>
                      </a:r>
                      <a:r>
                        <a:rPr lang="fr-FR" sz="1400" u="sng" kern="1200" baseline="0" dirty="0" smtClean="0">
                          <a:solidFill>
                            <a:schemeClr val="tx1"/>
                          </a:solidFill>
                          <a:effectLst/>
                          <a:latin typeface="Cursivestandard"/>
                          <a:ea typeface="+mn-ea"/>
                          <a:cs typeface="Cursivestandard"/>
                        </a:rPr>
                        <a:t> [</a:t>
                      </a:r>
                      <a:r>
                        <a:rPr lang="fr-FR" sz="1400" u="sng" dirty="0" err="1" smtClean="0"/>
                        <a:t>ɛ</a:t>
                      </a:r>
                      <a:r>
                        <a:rPr lang="fr-FR" sz="1400" u="sng" dirty="0" smtClean="0"/>
                        <a:t>̃̃</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dan$</a:t>
                      </a:r>
                      <a:r>
                        <a:rPr lang="fr-FR" sz="1400" u="sng" kern="1200" dirty="0" smtClean="0">
                          <a:solidFill>
                            <a:schemeClr val="tx1"/>
                          </a:solidFill>
                          <a:effectLst/>
                          <a:latin typeface="Cursivestandard"/>
                          <a:ea typeface="+mn-ea"/>
                          <a:cs typeface="Cursivestandard"/>
                        </a:rPr>
                        <a:t>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1800" kern="1200" baseline="0" dirty="0" err="1" smtClean="0">
                          <a:solidFill>
                            <a:schemeClr val="tx1"/>
                          </a:solidFill>
                          <a:effectLst/>
                          <a:latin typeface="Script Ecole 2"/>
                          <a:ea typeface="+mn-ea"/>
                          <a:cs typeface="Script Ecole 2"/>
                        </a:rPr>
                        <a:t>run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lyn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drin</a:t>
                      </a:r>
                      <a:r>
                        <a:rPr lang="fr-FR" sz="1800" kern="1200" baseline="0" dirty="0" smtClean="0">
                          <a:solidFill>
                            <a:schemeClr val="tx1"/>
                          </a:solidFill>
                          <a:effectLst/>
                          <a:latin typeface="Script Ecole 2"/>
                          <a:ea typeface="+mn-ea"/>
                          <a:cs typeface="Script Ecole 2"/>
                        </a:rPr>
                        <a:t>    zain    </a:t>
                      </a:r>
                      <a:r>
                        <a:rPr lang="fr-FR" sz="1800" kern="1200" baseline="0" dirty="0" err="1" smtClean="0">
                          <a:solidFill>
                            <a:schemeClr val="tx1"/>
                          </a:solidFill>
                          <a:effectLst/>
                          <a:latin typeface="Script Ecole 2"/>
                          <a:ea typeface="+mn-ea"/>
                          <a:cs typeface="Script Ecole 2"/>
                        </a:rPr>
                        <a:t>chein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tun</a:t>
                      </a:r>
                      <a:r>
                        <a:rPr lang="fr-FR" sz="1800" kern="1200" baseline="0" dirty="0" smtClean="0">
                          <a:solidFill>
                            <a:schemeClr val="tx1"/>
                          </a:solidFill>
                          <a:effectLst/>
                          <a:latin typeface="Script Ecole 2"/>
                          <a:ea typeface="+mn-ea"/>
                          <a:cs typeface="Script Ecole 2"/>
                        </a:rPr>
                        <a:t>    </a:t>
                      </a:r>
                      <a:r>
                        <a:rPr lang="fr-FR" sz="2000" kern="1200" baseline="0" dirty="0" smtClean="0">
                          <a:solidFill>
                            <a:schemeClr val="tx1"/>
                          </a:solidFill>
                          <a:effectLst/>
                          <a:latin typeface="Cursivestandard"/>
                          <a:ea typeface="+mn-ea"/>
                          <a:cs typeface="Cursivestandard"/>
                        </a:rPr>
                        <a:t>²bain  ²jun  vin  ²zein</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lundi</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aucun</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chacun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quelqu’un</a:t>
                      </a:r>
                      <a:endParaRPr lang="fr-FR" sz="1400" u="none" kern="1200" dirty="0" smtClean="0">
                        <a:solidFill>
                          <a:srgbClr val="7F7F7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la jungle</a:t>
                      </a:r>
                    </a:p>
                    <a:p>
                      <a:pPr>
                        <a:spcAft>
                          <a:spcPts val="600"/>
                        </a:spcAft>
                      </a:pPr>
                      <a:r>
                        <a:rPr lang="fr-FR" sz="1400" u="none" kern="1200" dirty="0" smtClean="0">
                          <a:solidFill>
                            <a:schemeClr val="tx1"/>
                          </a:solidFill>
                          <a:effectLst/>
                          <a:latin typeface="Script Ecole 2"/>
                          <a:ea typeface="+mn-ea"/>
                          <a:cs typeface="Script Ecole 2"/>
                        </a:rPr>
                        <a:t>il est brun</a:t>
                      </a:r>
                    </a:p>
                    <a:p>
                      <a:pPr>
                        <a:spcAft>
                          <a:spcPts val="600"/>
                        </a:spcAft>
                      </a:pPr>
                      <a:r>
                        <a:rPr lang="fr-FR" sz="1400" u="none" kern="1200" dirty="0" smtClean="0">
                          <a:solidFill>
                            <a:schemeClr val="tx1"/>
                          </a:solidFill>
                          <a:effectLst/>
                          <a:latin typeface="Script Ecole 2"/>
                          <a:ea typeface="+mn-ea"/>
                          <a:cs typeface="Script Ecole 2"/>
                        </a:rPr>
                        <a:t>emprunter</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il emprunte</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une syncope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a:t>
                      </a:r>
                      <a:r>
                        <a:rPr lang="fr-FR" sz="1400" u="none" kern="1200" baseline="0" dirty="0" smtClean="0">
                          <a:solidFill>
                            <a:schemeClr val="tx1"/>
                          </a:solidFill>
                          <a:effectLst/>
                          <a:latin typeface="Script Ecole 2"/>
                          <a:ea typeface="+mn-ea"/>
                          <a:cs typeface="Script Ecole 2"/>
                        </a:rPr>
                        <a:t> syndicat</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endParaRPr lang="fr-FR" sz="1400" u="none" kern="1200" dirty="0" smtClean="0">
                        <a:solidFill>
                          <a:schemeClr val="tx1"/>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le</a:t>
                      </a:r>
                      <a:r>
                        <a:rPr lang="fr-FR" sz="1400" u="none" kern="1200" baseline="0" dirty="0" smtClean="0">
                          <a:solidFill>
                            <a:schemeClr val="tx1"/>
                          </a:solidFill>
                          <a:effectLst/>
                          <a:latin typeface="Script Ecole 2"/>
                          <a:ea typeface="+mn-ea"/>
                          <a:cs typeface="Script Ecole 2"/>
                        </a:rPr>
                        <a:t> parfum</a:t>
                      </a:r>
                    </a:p>
                    <a:p>
                      <a:pPr>
                        <a:spcAft>
                          <a:spcPts val="600"/>
                        </a:spcAft>
                      </a:pPr>
                      <a:r>
                        <a:rPr lang="fr-FR" sz="1400" u="none" kern="1200" baseline="0" dirty="0" smtClean="0">
                          <a:solidFill>
                            <a:schemeClr val="tx1"/>
                          </a:solidFill>
                          <a:effectLst/>
                          <a:latin typeface="Script Ecole 2"/>
                          <a:ea typeface="+mn-ea"/>
                          <a:cs typeface="Script Ecole 2"/>
                        </a:rPr>
                        <a:t>le thym</a:t>
                      </a:r>
                    </a:p>
                    <a:p>
                      <a:pPr>
                        <a:spcAft>
                          <a:spcPts val="600"/>
                        </a:spcAft>
                      </a:pPr>
                      <a:r>
                        <a:rPr lang="fr-FR" sz="1400" u="none" kern="1200" baseline="0" dirty="0" smtClean="0">
                          <a:solidFill>
                            <a:schemeClr val="tx1"/>
                          </a:solidFill>
                          <a:effectLst/>
                          <a:latin typeface="Script Ecole 2"/>
                          <a:ea typeface="+mn-ea"/>
                          <a:cs typeface="Script Ecole 2"/>
                        </a:rPr>
                        <a:t>il est sympathique</a:t>
                      </a:r>
                    </a:p>
                    <a:p>
                      <a:pPr>
                        <a:spcAft>
                          <a:spcPts val="600"/>
                        </a:spcAft>
                      </a:pPr>
                      <a:r>
                        <a:rPr lang="fr-FR" sz="1400" u="none" kern="1200" baseline="0" dirty="0" smtClean="0">
                          <a:solidFill>
                            <a:schemeClr val="tx1"/>
                          </a:solidFill>
                          <a:effectLst/>
                          <a:latin typeface="Script Ecole 2"/>
                          <a:ea typeface="+mn-ea"/>
                          <a:cs typeface="Script Ecole 2"/>
                        </a:rPr>
                        <a:t>une symphonie</a:t>
                      </a: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400" u="none" kern="1200" dirty="0" smtClean="0">
                          <a:solidFill>
                            <a:schemeClr val="tx1"/>
                          </a:solidFill>
                          <a:effectLst/>
                          <a:latin typeface="Script Ecole 2"/>
                          <a:ea typeface="+mn-ea"/>
                          <a:cs typeface="Script Ecole 2"/>
                        </a:rPr>
                        <a:t>Lundi, chacun pourra emprunter un objet à quelqu’un : c’est vraiment sympa</a:t>
                      </a:r>
                      <a:r>
                        <a:rPr lang="fr-FR" sz="1400" u="none" kern="1200" baseline="0" dirty="0" smtClean="0">
                          <a:solidFill>
                            <a:schemeClr val="tx1"/>
                          </a:solidFill>
                          <a:effectLst/>
                          <a:latin typeface="Script Ecole 2"/>
                          <a:ea typeface="+mn-ea"/>
                          <a:cs typeface="Script Ecole 2"/>
                        </a:rPr>
                        <a:t> !</a:t>
                      </a:r>
                      <a:endParaRPr lang="fr-FR" sz="1400" u="none" kern="1200" dirty="0" smtClean="0">
                        <a:solidFill>
                          <a:schemeClr val="tx1"/>
                        </a:solidFill>
                        <a:effectLst/>
                        <a:latin typeface="Script Ecole 2"/>
                        <a:ea typeface="+mn-ea"/>
                        <a:cs typeface="Script Ecole 2"/>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
        <p:nvSpPr>
          <p:cNvPr id="69" name="Rectangle à coins arrondis 68"/>
          <p:cNvSpPr/>
          <p:nvPr/>
        </p:nvSpPr>
        <p:spPr>
          <a:xfrm>
            <a:off x="5012158" y="2380672"/>
            <a:ext cx="1718840" cy="369455"/>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nSpc>
                <a:spcPct val="120000"/>
              </a:lnSpc>
            </a:pPr>
            <a:r>
              <a:rPr lang="fr-FR" sz="1600" dirty="0" smtClean="0">
                <a:solidFill>
                  <a:srgbClr val="008000"/>
                </a:solidFill>
                <a:latin typeface="Script Ecole 2"/>
                <a:cs typeface="Script Ecole 2"/>
              </a:rPr>
              <a:t>❗️ n </a:t>
            </a:r>
            <a:r>
              <a:rPr lang="fr-FR" sz="1600" dirty="0" smtClean="0">
                <a:solidFill>
                  <a:srgbClr val="000000"/>
                </a:solidFill>
                <a:latin typeface="Script Ecole 2"/>
                <a:cs typeface="Script Ecole 2"/>
                <a:sym typeface="Wingdings"/>
              </a:rPr>
              <a:t></a:t>
            </a:r>
            <a:r>
              <a:rPr lang="fr-FR" sz="1600" dirty="0" smtClean="0">
                <a:solidFill>
                  <a:srgbClr val="008000"/>
                </a:solidFill>
                <a:latin typeface="Script Ecole 2"/>
                <a:cs typeface="Script Ecole 2"/>
                <a:sym typeface="Wingdings"/>
              </a:rPr>
              <a:t> m</a:t>
            </a:r>
            <a:endParaRPr lang="fr-FR" sz="1400" dirty="0">
              <a:latin typeface="Script Ecole 2"/>
              <a:cs typeface="Script Ecole 2"/>
            </a:endParaRPr>
          </a:p>
        </p:txBody>
      </p:sp>
      <p:sp>
        <p:nvSpPr>
          <p:cNvPr id="41" name="Rectangle 40"/>
          <p:cNvSpPr/>
          <p:nvPr/>
        </p:nvSpPr>
        <p:spPr>
          <a:xfrm>
            <a:off x="2150505" y="67732"/>
            <a:ext cx="2556000" cy="12742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a:solidFill>
                  <a:srgbClr val="008000"/>
                </a:solidFill>
                <a:latin typeface="Script Ecole 2"/>
                <a:cs typeface="Script Ecole 2"/>
              </a:rPr>
              <a:t>u</a:t>
            </a:r>
            <a:r>
              <a:rPr lang="fr-FR" sz="4400" b="1" dirty="0" smtClean="0">
                <a:solidFill>
                  <a:srgbClr val="008000"/>
                </a:solidFill>
                <a:latin typeface="Script Ecole 2"/>
                <a:cs typeface="Script Ecole 2"/>
              </a:rPr>
              <a:t>n </a:t>
            </a:r>
            <a:r>
              <a:rPr lang="fr-FR" sz="4400" b="1" dirty="0" smtClean="0">
                <a:solidFill>
                  <a:srgbClr val="008000"/>
                </a:solidFill>
                <a:latin typeface="Cursivestandard"/>
                <a:cs typeface="Cursivestandard"/>
              </a:rPr>
              <a:t> ²</a:t>
            </a:r>
            <a:r>
              <a:rPr lang="fr-FR" sz="4400" b="1" dirty="0">
                <a:solidFill>
                  <a:srgbClr val="008000"/>
                </a:solidFill>
                <a:latin typeface="Cursivestandard"/>
                <a:cs typeface="Cursivestandard"/>
              </a:rPr>
              <a:t>u</a:t>
            </a:r>
            <a:r>
              <a:rPr lang="fr-FR" sz="4400" b="1" dirty="0" smtClean="0">
                <a:solidFill>
                  <a:srgbClr val="008000"/>
                </a:solidFill>
                <a:latin typeface="Cursivestandard"/>
                <a:cs typeface="Cursivestandard"/>
              </a:rPr>
              <a:t>n</a:t>
            </a:r>
          </a:p>
          <a:p>
            <a:pPr marL="271463" algn="ctr"/>
            <a:r>
              <a:rPr lang="fr-FR" sz="4400" b="1" dirty="0" err="1" smtClean="0">
                <a:solidFill>
                  <a:srgbClr val="008000"/>
                </a:solidFill>
                <a:latin typeface="Script Ecole 2"/>
                <a:cs typeface="Script Ecole 2"/>
              </a:rPr>
              <a:t>yn</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²yn</a:t>
            </a:r>
            <a:endParaRPr lang="fr-FR" sz="4400" b="1" dirty="0">
              <a:solidFill>
                <a:srgbClr val="008000"/>
              </a:solidFill>
            </a:endParaRPr>
          </a:p>
        </p:txBody>
      </p:sp>
      <p:pic>
        <p:nvPicPr>
          <p:cNvPr id="38" name="Image 37"/>
          <p:cNvPicPr>
            <a:picLocks noChangeAspect="1"/>
          </p:cNvPicPr>
          <p:nvPr/>
        </p:nvPicPr>
        <p:blipFill rotWithShape="1">
          <a:blip r:embed="rId2"/>
          <a:srcRect l="52332" t="59635" r="4001" b="9699"/>
          <a:stretch/>
        </p:blipFill>
        <p:spPr>
          <a:xfrm>
            <a:off x="2172050" y="296116"/>
            <a:ext cx="325510" cy="228600"/>
          </a:xfrm>
          <a:prstGeom prst="rect">
            <a:avLst/>
          </a:prstGeom>
        </p:spPr>
      </p:pic>
      <p:pic>
        <p:nvPicPr>
          <p:cNvPr id="39" name="Image 38"/>
          <p:cNvPicPr>
            <a:picLocks noChangeAspect="1"/>
          </p:cNvPicPr>
          <p:nvPr/>
        </p:nvPicPr>
        <p:blipFill rotWithShape="1">
          <a:blip r:embed="rId2"/>
          <a:srcRect l="52332" t="59635" r="4001" b="9699"/>
          <a:stretch/>
        </p:blipFill>
        <p:spPr>
          <a:xfrm>
            <a:off x="2172050" y="939582"/>
            <a:ext cx="325510" cy="228600"/>
          </a:xfrm>
          <a:prstGeom prst="rect">
            <a:avLst/>
          </a:prstGeom>
        </p:spPr>
      </p:pic>
      <p:sp>
        <p:nvSpPr>
          <p:cNvPr id="40" name="Rectangle 39"/>
          <p:cNvSpPr/>
          <p:nvPr/>
        </p:nvSpPr>
        <p:spPr>
          <a:xfrm>
            <a:off x="93133" y="67733"/>
            <a:ext cx="1952731"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355600">
              <a:tabLst>
                <a:tab pos="355600" algn="l"/>
              </a:tabLst>
            </a:pPr>
            <a:r>
              <a:rPr lang="fr-FR" sz="2400" dirty="0">
                <a:cs typeface="Cursivestandard"/>
              </a:rPr>
              <a:t>[</a:t>
            </a:r>
            <a:r>
              <a:rPr lang="fr-FR" sz="2400" dirty="0" err="1"/>
              <a:t>ɛ</a:t>
            </a:r>
            <a:r>
              <a:rPr lang="fr-FR" sz="2400" dirty="0"/>
              <a:t>̃̃</a:t>
            </a:r>
            <a:r>
              <a:rPr lang="fr-FR" sz="2400" dirty="0" smtClean="0">
                <a:cs typeface="Cursivestandard"/>
              </a:rPr>
              <a:t>]</a:t>
            </a:r>
            <a:endParaRPr lang="fr-FR" sz="2400" dirty="0">
              <a:cs typeface="Cursivestandard"/>
            </a:endParaRPr>
          </a:p>
        </p:txBody>
      </p:sp>
      <p:pic>
        <p:nvPicPr>
          <p:cNvPr id="43" name="Image 42" descr="C:\Users\Catherine\Documents\CP\6 Lecture Pilotis\Gestes BM Pilotis\in.PNG"/>
          <p:cNvPicPr>
            <a:picLocks noChangeAspect="1"/>
          </p:cNvPicPr>
          <p:nvPr/>
        </p:nvPicPr>
        <p:blipFill>
          <a:blip r:embed="rId3" cstate="print">
            <a:extLst>
              <a:ext uri="{BEBA8EAE-BF5A-486C-A8C5-ECC9F3942E4B}">
                <a14:imgProps xmlns:a14="http://schemas.microsoft.com/office/drawing/2010/main">
                  <a14:imgLayer r:embed="rId4">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194476" y="84667"/>
            <a:ext cx="683999" cy="782438"/>
          </a:xfrm>
          <a:prstGeom prst="rect">
            <a:avLst/>
          </a:prstGeom>
          <a:noFill/>
          <a:ln>
            <a:noFill/>
          </a:ln>
        </p:spPr>
      </p:pic>
      <p:pic>
        <p:nvPicPr>
          <p:cNvPr id="44" name="Image 43"/>
          <p:cNvPicPr>
            <a:picLocks noChangeAspect="1"/>
          </p:cNvPicPr>
          <p:nvPr/>
        </p:nvPicPr>
        <p:blipFill rotWithShape="1">
          <a:blip r:embed="rId2"/>
          <a:srcRect l="9333" t="8667" r="65333" b="57158"/>
          <a:stretch/>
        </p:blipFill>
        <p:spPr>
          <a:xfrm>
            <a:off x="167639" y="296116"/>
            <a:ext cx="285729" cy="385456"/>
          </a:xfrm>
          <a:prstGeom prst="rect">
            <a:avLst/>
          </a:prstGeom>
        </p:spPr>
      </p:pic>
      <p:sp>
        <p:nvSpPr>
          <p:cNvPr id="45" name="Rectangle 44"/>
          <p:cNvSpPr/>
          <p:nvPr/>
        </p:nvSpPr>
        <p:spPr>
          <a:xfrm>
            <a:off x="93133" y="927104"/>
            <a:ext cx="1952731" cy="414867"/>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lIns="36000" rtlCol="0" anchor="ctr"/>
          <a:lstStyle/>
          <a:p>
            <a:pPr>
              <a:tabLst>
                <a:tab pos="0" algn="l"/>
              </a:tabLst>
            </a:pPr>
            <a:r>
              <a:rPr lang="fr-FR" sz="1400" i="1" dirty="0" smtClean="0">
                <a:solidFill>
                  <a:schemeClr val="bg1">
                    <a:lumMod val="50000"/>
                  </a:schemeClr>
                </a:solidFill>
                <a:cs typeface="Cursivestandard"/>
              </a:rPr>
              <a:t>Rappel :</a:t>
            </a:r>
            <a:r>
              <a:rPr lang="fr-FR" sz="1400" dirty="0">
                <a:solidFill>
                  <a:srgbClr val="000000"/>
                </a:solidFill>
                <a:cs typeface="Cursivestandard"/>
              </a:rPr>
              <a:t> </a:t>
            </a:r>
            <a:r>
              <a:rPr lang="fr-FR" sz="1400" dirty="0" smtClean="0">
                <a:solidFill>
                  <a:srgbClr val="000000"/>
                </a:solidFill>
                <a:cs typeface="Cursivestandard"/>
              </a:rPr>
              <a:t>     </a:t>
            </a:r>
            <a:r>
              <a:rPr lang="fr-FR" sz="1400" dirty="0" smtClean="0">
                <a:solidFill>
                  <a:srgbClr val="008000"/>
                </a:solidFill>
                <a:cs typeface="Cursivestandard"/>
              </a:rPr>
              <a:t>in  </a:t>
            </a:r>
            <a:r>
              <a:rPr lang="fr-FR" sz="1400" dirty="0" err="1" smtClean="0">
                <a:solidFill>
                  <a:srgbClr val="008000"/>
                </a:solidFill>
                <a:cs typeface="Cursivestandard"/>
              </a:rPr>
              <a:t>im</a:t>
            </a:r>
            <a:r>
              <a:rPr lang="fr-FR" sz="1400" dirty="0" smtClean="0">
                <a:solidFill>
                  <a:srgbClr val="008000"/>
                </a:solidFill>
                <a:cs typeface="Cursivestandard"/>
              </a:rPr>
              <a:t>  </a:t>
            </a:r>
            <a:r>
              <a:rPr lang="fr-FR" sz="1400" dirty="0" err="1" smtClean="0">
                <a:solidFill>
                  <a:srgbClr val="008000"/>
                </a:solidFill>
                <a:cs typeface="Cursivestandard"/>
              </a:rPr>
              <a:t>ain</a:t>
            </a:r>
            <a:r>
              <a:rPr lang="fr-FR" sz="1400" dirty="0" smtClean="0">
                <a:solidFill>
                  <a:srgbClr val="008000"/>
                </a:solidFill>
                <a:cs typeface="Cursivestandard"/>
              </a:rPr>
              <a:t>  </a:t>
            </a:r>
            <a:r>
              <a:rPr lang="fr-FR" sz="1400" dirty="0" err="1" smtClean="0">
                <a:solidFill>
                  <a:srgbClr val="008000"/>
                </a:solidFill>
                <a:cs typeface="Cursivestandard"/>
              </a:rPr>
              <a:t>ein</a:t>
            </a:r>
            <a:endParaRPr lang="fr-FR" sz="1400" dirty="0">
              <a:solidFill>
                <a:srgbClr val="008000"/>
              </a:solidFill>
              <a:latin typeface="Cursivestandard"/>
              <a:cs typeface="Cursivestandard"/>
            </a:endParaRPr>
          </a:p>
        </p:txBody>
      </p:sp>
      <p:pic>
        <p:nvPicPr>
          <p:cNvPr id="46" name="Image 45"/>
          <p:cNvPicPr>
            <a:picLocks noChangeAspect="1"/>
          </p:cNvPicPr>
          <p:nvPr/>
        </p:nvPicPr>
        <p:blipFill rotWithShape="1">
          <a:blip r:embed="rId5">
            <a:extLst>
              <a:ext uri="{BEBA8EAE-BF5A-486C-A8C5-ECC9F3942E4B}">
                <a14:imgProps xmlns:a14="http://schemas.microsoft.com/office/drawing/2010/main">
                  <a14:imgLayer r:embed="rId6">
                    <a14:imgEffect>
                      <a14:backgroundRemoval t="58500" b="92000" l="53000" r="99000">
                        <a14:foregroundMark x1="73500" y1="72500" x2="73500" y2="72500"/>
                      </a14:backgroundRemoval>
                    </a14:imgEffect>
                  </a14:imgLayer>
                </a14:imgProps>
              </a:ext>
            </a:extLst>
          </a:blip>
          <a:srcRect l="52332" t="59635" r="4001" b="9699"/>
          <a:stretch/>
        </p:blipFill>
        <p:spPr>
          <a:xfrm>
            <a:off x="733494" y="1098840"/>
            <a:ext cx="205045" cy="144000"/>
          </a:xfrm>
          <a:prstGeom prst="rect">
            <a:avLst/>
          </a:prstGeom>
        </p:spPr>
      </p:pic>
      <p:sp>
        <p:nvSpPr>
          <p:cNvPr id="47" name="Rectangle 46"/>
          <p:cNvSpPr/>
          <p:nvPr/>
        </p:nvSpPr>
        <p:spPr>
          <a:xfrm>
            <a:off x="5012158" y="-26314"/>
            <a:ext cx="448841"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pple Casual"/>
                <a:cs typeface="Apple Casual"/>
              </a:rPr>
              <a:t>1</a:t>
            </a:r>
            <a:endParaRPr lang="fr-FR"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pple Casual"/>
              <a:cs typeface="Apple Casual"/>
            </a:endParaRPr>
          </a:p>
        </p:txBody>
      </p:sp>
      <p:pic>
        <p:nvPicPr>
          <p:cNvPr id="2" name="Image 1"/>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915613" y="747950"/>
            <a:ext cx="846875" cy="576000"/>
          </a:xfrm>
          <a:prstGeom prst="rect">
            <a:avLst/>
          </a:prstGeom>
        </p:spPr>
      </p:pic>
      <p:sp>
        <p:nvSpPr>
          <p:cNvPr id="48" name="Rectangle à coins arrondis 47"/>
          <p:cNvSpPr/>
          <p:nvPr/>
        </p:nvSpPr>
        <p:spPr>
          <a:xfrm>
            <a:off x="4758267" y="5057583"/>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rgbClr val="008000"/>
                </a:solidFill>
              </a:rPr>
              <a:t>un</a:t>
            </a:r>
            <a:endParaRPr lang="fr-FR" sz="2400" dirty="0" smtClean="0"/>
          </a:p>
          <a:p>
            <a:pPr algn="r">
              <a:lnSpc>
                <a:spcPct val="80000"/>
              </a:lnSpc>
            </a:pPr>
            <a:r>
              <a:rPr lang="fr-FR" sz="2400" dirty="0" smtClean="0">
                <a:solidFill>
                  <a:srgbClr val="000000"/>
                </a:solidFill>
                <a:latin typeface="Cursivestandard"/>
                <a:cs typeface="Cursivestandard"/>
              </a:rPr>
              <a:t>²</a:t>
            </a:r>
            <a:r>
              <a:rPr lang="fr-FR" sz="2400" dirty="0" smtClean="0">
                <a:solidFill>
                  <a:srgbClr val="008000"/>
                </a:solidFill>
                <a:latin typeface="Cursivestandard"/>
                <a:cs typeface="Cursivestandard"/>
              </a:rPr>
              <a:t>un</a:t>
            </a:r>
            <a:endParaRPr lang="fr-FR" sz="2400" dirty="0">
              <a:latin typeface="Cursivestandard"/>
              <a:cs typeface="Cursivestandard"/>
            </a:endParaRPr>
          </a:p>
        </p:txBody>
      </p:sp>
      <p:pic>
        <p:nvPicPr>
          <p:cNvPr id="49" name="Image 48"/>
          <p:cNvPicPr>
            <a:picLocks noChangeAspect="1"/>
          </p:cNvPicPr>
          <p:nvPr/>
        </p:nvPicPr>
        <p:blipFill rotWithShape="1">
          <a:blip r:embed="rId2"/>
          <a:srcRect l="52332" t="59635" r="4001" b="9699"/>
          <a:stretch/>
        </p:blipFill>
        <p:spPr>
          <a:xfrm>
            <a:off x="2190872" y="5336995"/>
            <a:ext cx="325510" cy="228600"/>
          </a:xfrm>
          <a:prstGeom prst="rect">
            <a:avLst/>
          </a:prstGeom>
        </p:spPr>
      </p:pic>
      <p:sp>
        <p:nvSpPr>
          <p:cNvPr id="77" name="Rectangle à coins arrondis 76"/>
          <p:cNvSpPr/>
          <p:nvPr/>
        </p:nvSpPr>
        <p:spPr>
          <a:xfrm>
            <a:off x="4758267" y="5717982"/>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rgbClr val="000000"/>
                </a:solidFill>
              </a:rPr>
              <a:t>l</a:t>
            </a:r>
            <a:r>
              <a:rPr lang="fr-FR" sz="2400" dirty="0" smtClean="0">
                <a:solidFill>
                  <a:srgbClr val="008000"/>
                </a:solidFill>
              </a:rPr>
              <a:t>yn</a:t>
            </a:r>
            <a:r>
              <a:rPr lang="fr-FR" sz="2400" dirty="0" smtClean="0">
                <a:solidFill>
                  <a:srgbClr val="000000"/>
                </a:solidFill>
              </a:rPr>
              <a:t>x</a:t>
            </a:r>
          </a:p>
          <a:p>
            <a:pPr algn="r">
              <a:lnSpc>
                <a:spcPct val="80000"/>
              </a:lnSpc>
            </a:pPr>
            <a:r>
              <a:rPr lang="fr-FR" sz="2400" dirty="0">
                <a:solidFill>
                  <a:srgbClr val="000000"/>
                </a:solidFill>
                <a:latin typeface="Cursivestandard"/>
                <a:cs typeface="Cursivestandard"/>
              </a:rPr>
              <a:t>²</a:t>
            </a:r>
            <a:r>
              <a:rPr lang="fr-FR" sz="2400" dirty="0" smtClean="0">
                <a:solidFill>
                  <a:srgbClr val="000000"/>
                </a:solidFill>
                <a:latin typeface="Cursivestandard"/>
                <a:cs typeface="Cursivestandard"/>
              </a:rPr>
              <a:t>l</a:t>
            </a:r>
            <a:r>
              <a:rPr lang="fr-FR" sz="2400" dirty="0" smtClean="0">
                <a:solidFill>
                  <a:srgbClr val="008000"/>
                </a:solidFill>
                <a:latin typeface="Cursivestandard"/>
                <a:cs typeface="Cursivestandard"/>
              </a:rPr>
              <a:t>yn</a:t>
            </a:r>
            <a:r>
              <a:rPr lang="fr-FR" sz="2400" dirty="0" smtClean="0">
                <a:solidFill>
                  <a:srgbClr val="000000"/>
                </a:solidFill>
                <a:latin typeface="Cursivestandard"/>
                <a:cs typeface="Cursivestandard"/>
              </a:rPr>
              <a:t>x</a:t>
            </a:r>
            <a:endParaRPr lang="fr-FR" sz="2400" dirty="0">
              <a:solidFill>
                <a:srgbClr val="000000"/>
              </a:solidFill>
              <a:latin typeface="Cursivestandard"/>
              <a:cs typeface="Cursivestandard"/>
            </a:endParaRPr>
          </a:p>
        </p:txBody>
      </p:sp>
      <p:pic>
        <p:nvPicPr>
          <p:cNvPr id="78" name="Image 77"/>
          <p:cNvPicPr>
            <a:picLocks noChangeAspect="1"/>
          </p:cNvPicPr>
          <p:nvPr/>
        </p:nvPicPr>
        <p:blipFill rotWithShape="1">
          <a:blip r:embed="rId2"/>
          <a:srcRect l="52332" t="59635" r="4001" b="9699"/>
          <a:stretch/>
        </p:blipFill>
        <p:spPr>
          <a:xfrm>
            <a:off x="2190872" y="5980461"/>
            <a:ext cx="325510" cy="228600"/>
          </a:xfrm>
          <a:prstGeom prst="rect">
            <a:avLst/>
          </a:prstGeom>
        </p:spPr>
      </p:pic>
      <p:graphicFrame>
        <p:nvGraphicFramePr>
          <p:cNvPr id="79" name="Tableau 78"/>
          <p:cNvGraphicFramePr>
            <a:graphicFrameLocks noGrp="1"/>
          </p:cNvGraphicFramePr>
          <p:nvPr>
            <p:extLst>
              <p:ext uri="{D42A27DB-BD31-4B8C-83A1-F6EECF244321}">
                <p14:modId xmlns:p14="http://schemas.microsoft.com/office/powerpoint/2010/main" val="1784200370"/>
              </p:ext>
            </p:extLst>
          </p:nvPr>
        </p:nvGraphicFramePr>
        <p:xfrm>
          <a:off x="76199" y="6429205"/>
          <a:ext cx="6705600" cy="3359228"/>
        </p:xfrm>
        <a:graphic>
          <a:graphicData uri="http://schemas.openxmlformats.org/drawingml/2006/table">
            <a:tbl>
              <a:tblPr firstRow="1" bandRow="1">
                <a:tableStyleId>{5940675A-B579-460E-94D1-54222C63F5DA}</a:tableStyleId>
              </a:tblPr>
              <a:tblGrid>
                <a:gridCol w="1676400"/>
                <a:gridCol w="1676400"/>
                <a:gridCol w="1583268"/>
                <a:gridCol w="1769532"/>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²révise ²le ²son</a:t>
                      </a:r>
                      <a:r>
                        <a:rPr lang="fr-FR" sz="1400" u="sng" kern="1200" baseline="0" dirty="0" smtClean="0">
                          <a:solidFill>
                            <a:schemeClr val="tx1"/>
                          </a:solidFill>
                          <a:effectLst/>
                          <a:latin typeface="Cursivestandard"/>
                          <a:ea typeface="+mn-ea"/>
                          <a:cs typeface="Cursivestandard"/>
                        </a:rPr>
                        <a:t> [</a:t>
                      </a:r>
                      <a:r>
                        <a:rPr lang="fr-FR" sz="1400" u="sng" dirty="0" err="1" smtClean="0"/>
                        <a:t>ɛ</a:t>
                      </a:r>
                      <a:r>
                        <a:rPr lang="fr-FR" sz="1400" u="sng" dirty="0" smtClean="0"/>
                        <a:t>̃̃</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dan$</a:t>
                      </a:r>
                      <a:r>
                        <a:rPr lang="fr-FR" sz="1400" u="sng" kern="1200" dirty="0" smtClean="0">
                          <a:solidFill>
                            <a:schemeClr val="tx1"/>
                          </a:solidFill>
                          <a:effectLst/>
                          <a:latin typeface="Cursivestandard"/>
                          <a:ea typeface="+mn-ea"/>
                          <a:cs typeface="Cursivestandard"/>
                        </a:rPr>
                        <a:t>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1800" kern="1200" baseline="0" dirty="0" err="1" smtClean="0">
                          <a:solidFill>
                            <a:schemeClr val="tx1"/>
                          </a:solidFill>
                          <a:effectLst/>
                          <a:latin typeface="Script Ecole 2"/>
                          <a:ea typeface="+mn-ea"/>
                          <a:cs typeface="Script Ecole 2"/>
                        </a:rPr>
                        <a:t>run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lyn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drin</a:t>
                      </a:r>
                      <a:r>
                        <a:rPr lang="fr-FR" sz="1800" kern="1200" baseline="0" dirty="0" smtClean="0">
                          <a:solidFill>
                            <a:schemeClr val="tx1"/>
                          </a:solidFill>
                          <a:effectLst/>
                          <a:latin typeface="Script Ecole 2"/>
                          <a:ea typeface="+mn-ea"/>
                          <a:cs typeface="Script Ecole 2"/>
                        </a:rPr>
                        <a:t>    zain    </a:t>
                      </a:r>
                      <a:r>
                        <a:rPr lang="fr-FR" sz="1800" kern="1200" baseline="0" dirty="0" err="1" smtClean="0">
                          <a:solidFill>
                            <a:schemeClr val="tx1"/>
                          </a:solidFill>
                          <a:effectLst/>
                          <a:latin typeface="Script Ecole 2"/>
                          <a:ea typeface="+mn-ea"/>
                          <a:cs typeface="Script Ecole 2"/>
                        </a:rPr>
                        <a:t>chein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tun</a:t>
                      </a:r>
                      <a:r>
                        <a:rPr lang="fr-FR" sz="1800" kern="1200" baseline="0" dirty="0" smtClean="0">
                          <a:solidFill>
                            <a:schemeClr val="tx1"/>
                          </a:solidFill>
                          <a:effectLst/>
                          <a:latin typeface="Script Ecole 2"/>
                          <a:ea typeface="+mn-ea"/>
                          <a:cs typeface="Script Ecole 2"/>
                        </a:rPr>
                        <a:t>    </a:t>
                      </a:r>
                      <a:r>
                        <a:rPr lang="fr-FR" sz="2000" kern="1200" baseline="0" dirty="0" smtClean="0">
                          <a:solidFill>
                            <a:schemeClr val="tx1"/>
                          </a:solidFill>
                          <a:effectLst/>
                          <a:latin typeface="Cursivestandard"/>
                          <a:ea typeface="+mn-ea"/>
                          <a:cs typeface="Cursivestandard"/>
                        </a:rPr>
                        <a:t>²bain  ²jun  vin  ²zein</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lundi</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aucun</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chacun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quelqu’un</a:t>
                      </a:r>
                      <a:endParaRPr lang="fr-FR" sz="1400" u="none" kern="1200" dirty="0" smtClean="0">
                        <a:solidFill>
                          <a:srgbClr val="7F7F7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la jungle</a:t>
                      </a:r>
                    </a:p>
                    <a:p>
                      <a:pPr>
                        <a:spcAft>
                          <a:spcPts val="600"/>
                        </a:spcAft>
                      </a:pPr>
                      <a:r>
                        <a:rPr lang="fr-FR" sz="1400" u="none" kern="1200" dirty="0" smtClean="0">
                          <a:solidFill>
                            <a:schemeClr val="tx1"/>
                          </a:solidFill>
                          <a:effectLst/>
                          <a:latin typeface="Script Ecole 2"/>
                          <a:ea typeface="+mn-ea"/>
                          <a:cs typeface="Script Ecole 2"/>
                        </a:rPr>
                        <a:t>il est brun</a:t>
                      </a:r>
                    </a:p>
                    <a:p>
                      <a:pPr>
                        <a:spcAft>
                          <a:spcPts val="600"/>
                        </a:spcAft>
                      </a:pPr>
                      <a:r>
                        <a:rPr lang="fr-FR" sz="1400" u="none" kern="1200" dirty="0" smtClean="0">
                          <a:solidFill>
                            <a:schemeClr val="tx1"/>
                          </a:solidFill>
                          <a:effectLst/>
                          <a:latin typeface="Script Ecole 2"/>
                          <a:ea typeface="+mn-ea"/>
                          <a:cs typeface="Script Ecole 2"/>
                        </a:rPr>
                        <a:t>emprunter</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il emprunte</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une syncope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a:t>
                      </a:r>
                      <a:r>
                        <a:rPr lang="fr-FR" sz="1400" u="none" kern="1200" baseline="0" dirty="0" smtClean="0">
                          <a:solidFill>
                            <a:schemeClr val="tx1"/>
                          </a:solidFill>
                          <a:effectLst/>
                          <a:latin typeface="Script Ecole 2"/>
                          <a:ea typeface="+mn-ea"/>
                          <a:cs typeface="Script Ecole 2"/>
                        </a:rPr>
                        <a:t> syndicat</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endParaRPr lang="fr-FR" sz="1400" u="none" kern="1200" dirty="0" smtClean="0">
                        <a:solidFill>
                          <a:schemeClr val="tx1"/>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le</a:t>
                      </a:r>
                      <a:r>
                        <a:rPr lang="fr-FR" sz="1400" u="none" kern="1200" baseline="0" dirty="0" smtClean="0">
                          <a:solidFill>
                            <a:schemeClr val="tx1"/>
                          </a:solidFill>
                          <a:effectLst/>
                          <a:latin typeface="Script Ecole 2"/>
                          <a:ea typeface="+mn-ea"/>
                          <a:cs typeface="Script Ecole 2"/>
                        </a:rPr>
                        <a:t> parfum</a:t>
                      </a:r>
                    </a:p>
                    <a:p>
                      <a:pPr>
                        <a:spcAft>
                          <a:spcPts val="600"/>
                        </a:spcAft>
                      </a:pPr>
                      <a:r>
                        <a:rPr lang="fr-FR" sz="1400" u="none" kern="1200" baseline="0" dirty="0" smtClean="0">
                          <a:solidFill>
                            <a:schemeClr val="tx1"/>
                          </a:solidFill>
                          <a:effectLst/>
                          <a:latin typeface="Script Ecole 2"/>
                          <a:ea typeface="+mn-ea"/>
                          <a:cs typeface="Script Ecole 2"/>
                        </a:rPr>
                        <a:t>le thym</a:t>
                      </a:r>
                    </a:p>
                    <a:p>
                      <a:pPr>
                        <a:spcAft>
                          <a:spcPts val="600"/>
                        </a:spcAft>
                      </a:pPr>
                      <a:r>
                        <a:rPr lang="fr-FR" sz="1400" u="none" kern="1200" baseline="0" dirty="0" smtClean="0">
                          <a:solidFill>
                            <a:schemeClr val="tx1"/>
                          </a:solidFill>
                          <a:effectLst/>
                          <a:latin typeface="Script Ecole 2"/>
                          <a:ea typeface="+mn-ea"/>
                          <a:cs typeface="Script Ecole 2"/>
                        </a:rPr>
                        <a:t>il est sympathique</a:t>
                      </a:r>
                    </a:p>
                    <a:p>
                      <a:pPr>
                        <a:spcAft>
                          <a:spcPts val="600"/>
                        </a:spcAft>
                      </a:pPr>
                      <a:r>
                        <a:rPr lang="fr-FR" sz="1400" u="none" kern="1200" baseline="0" dirty="0" smtClean="0">
                          <a:solidFill>
                            <a:schemeClr val="tx1"/>
                          </a:solidFill>
                          <a:effectLst/>
                          <a:latin typeface="Script Ecole 2"/>
                          <a:ea typeface="+mn-ea"/>
                          <a:cs typeface="Script Ecole 2"/>
                        </a:rPr>
                        <a:t>une symphonie</a:t>
                      </a: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400" u="none" kern="1200" dirty="0" smtClean="0">
                          <a:solidFill>
                            <a:schemeClr val="tx1"/>
                          </a:solidFill>
                          <a:effectLst/>
                          <a:latin typeface="Script Ecole 2"/>
                          <a:ea typeface="+mn-ea"/>
                          <a:cs typeface="Script Ecole 2"/>
                        </a:rPr>
                        <a:t>Lundi, chacun pourra emprunter un objet à quelqu’un : c’est vraiment sympa</a:t>
                      </a:r>
                      <a:r>
                        <a:rPr lang="fr-FR" sz="1400" u="none" kern="1200" baseline="0" dirty="0" smtClean="0">
                          <a:solidFill>
                            <a:schemeClr val="tx1"/>
                          </a:solidFill>
                          <a:effectLst/>
                          <a:latin typeface="Script Ecole 2"/>
                          <a:ea typeface="+mn-ea"/>
                          <a:cs typeface="Script Ecole 2"/>
                        </a:rPr>
                        <a:t> !</a:t>
                      </a:r>
                      <a:endParaRPr lang="fr-FR" sz="1400" u="none" kern="1200" dirty="0" smtClean="0">
                        <a:solidFill>
                          <a:schemeClr val="tx1"/>
                        </a:solidFill>
                        <a:effectLst/>
                        <a:latin typeface="Script Ecole 2"/>
                        <a:ea typeface="+mn-ea"/>
                        <a:cs typeface="Script Ecole 2"/>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
        <p:nvSpPr>
          <p:cNvPr id="80" name="Rectangle à coins arrondis 79"/>
          <p:cNvSpPr/>
          <p:nvPr/>
        </p:nvSpPr>
        <p:spPr>
          <a:xfrm>
            <a:off x="5012158" y="7370521"/>
            <a:ext cx="1718840" cy="369455"/>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nSpc>
                <a:spcPct val="120000"/>
              </a:lnSpc>
            </a:pPr>
            <a:r>
              <a:rPr lang="fr-FR" sz="1600" dirty="0" smtClean="0">
                <a:solidFill>
                  <a:srgbClr val="008000"/>
                </a:solidFill>
                <a:latin typeface="Script Ecole 2"/>
                <a:cs typeface="Script Ecole 2"/>
              </a:rPr>
              <a:t>❗️ n </a:t>
            </a:r>
            <a:r>
              <a:rPr lang="fr-FR" sz="1600" dirty="0" smtClean="0">
                <a:solidFill>
                  <a:srgbClr val="000000"/>
                </a:solidFill>
                <a:latin typeface="Script Ecole 2"/>
                <a:cs typeface="Script Ecole 2"/>
                <a:sym typeface="Wingdings"/>
              </a:rPr>
              <a:t></a:t>
            </a:r>
            <a:r>
              <a:rPr lang="fr-FR" sz="1600" dirty="0" smtClean="0">
                <a:solidFill>
                  <a:srgbClr val="008000"/>
                </a:solidFill>
                <a:latin typeface="Script Ecole 2"/>
                <a:cs typeface="Script Ecole 2"/>
                <a:sym typeface="Wingdings"/>
              </a:rPr>
              <a:t> m</a:t>
            </a:r>
            <a:endParaRPr lang="fr-FR" sz="1400" dirty="0">
              <a:latin typeface="Script Ecole 2"/>
              <a:cs typeface="Script Ecole 2"/>
            </a:endParaRPr>
          </a:p>
        </p:txBody>
      </p:sp>
      <p:sp>
        <p:nvSpPr>
          <p:cNvPr id="81" name="Rectangle 80"/>
          <p:cNvSpPr/>
          <p:nvPr/>
        </p:nvSpPr>
        <p:spPr>
          <a:xfrm>
            <a:off x="2150505" y="5057581"/>
            <a:ext cx="2556000" cy="12742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a:solidFill>
                  <a:srgbClr val="008000"/>
                </a:solidFill>
                <a:latin typeface="Script Ecole 2"/>
                <a:cs typeface="Script Ecole 2"/>
              </a:rPr>
              <a:t>u</a:t>
            </a:r>
            <a:r>
              <a:rPr lang="fr-FR" sz="4400" b="1" dirty="0" smtClean="0">
                <a:solidFill>
                  <a:srgbClr val="008000"/>
                </a:solidFill>
                <a:latin typeface="Script Ecole 2"/>
                <a:cs typeface="Script Ecole 2"/>
              </a:rPr>
              <a:t>n </a:t>
            </a:r>
            <a:r>
              <a:rPr lang="fr-FR" sz="4400" b="1" dirty="0" smtClean="0">
                <a:solidFill>
                  <a:srgbClr val="008000"/>
                </a:solidFill>
                <a:latin typeface="Cursivestandard"/>
                <a:cs typeface="Cursivestandard"/>
              </a:rPr>
              <a:t> ²</a:t>
            </a:r>
            <a:r>
              <a:rPr lang="fr-FR" sz="4400" b="1" dirty="0">
                <a:solidFill>
                  <a:srgbClr val="008000"/>
                </a:solidFill>
                <a:latin typeface="Cursivestandard"/>
                <a:cs typeface="Cursivestandard"/>
              </a:rPr>
              <a:t>u</a:t>
            </a:r>
            <a:r>
              <a:rPr lang="fr-FR" sz="4400" b="1" dirty="0" smtClean="0">
                <a:solidFill>
                  <a:srgbClr val="008000"/>
                </a:solidFill>
                <a:latin typeface="Cursivestandard"/>
                <a:cs typeface="Cursivestandard"/>
              </a:rPr>
              <a:t>n</a:t>
            </a:r>
          </a:p>
          <a:p>
            <a:pPr marL="271463" algn="ctr"/>
            <a:r>
              <a:rPr lang="fr-FR" sz="4400" b="1" dirty="0" err="1" smtClean="0">
                <a:solidFill>
                  <a:srgbClr val="008000"/>
                </a:solidFill>
                <a:latin typeface="Script Ecole 2"/>
                <a:cs typeface="Script Ecole 2"/>
              </a:rPr>
              <a:t>yn</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²yn</a:t>
            </a:r>
            <a:endParaRPr lang="fr-FR" sz="4400" b="1" dirty="0">
              <a:solidFill>
                <a:srgbClr val="008000"/>
              </a:solidFill>
            </a:endParaRPr>
          </a:p>
        </p:txBody>
      </p:sp>
      <p:pic>
        <p:nvPicPr>
          <p:cNvPr id="82" name="Image 81"/>
          <p:cNvPicPr>
            <a:picLocks noChangeAspect="1"/>
          </p:cNvPicPr>
          <p:nvPr/>
        </p:nvPicPr>
        <p:blipFill rotWithShape="1">
          <a:blip r:embed="rId2"/>
          <a:srcRect l="52332" t="59635" r="4001" b="9699"/>
          <a:stretch/>
        </p:blipFill>
        <p:spPr>
          <a:xfrm>
            <a:off x="2172050" y="5285965"/>
            <a:ext cx="325510" cy="228600"/>
          </a:xfrm>
          <a:prstGeom prst="rect">
            <a:avLst/>
          </a:prstGeom>
        </p:spPr>
      </p:pic>
      <p:pic>
        <p:nvPicPr>
          <p:cNvPr id="83" name="Image 82"/>
          <p:cNvPicPr>
            <a:picLocks noChangeAspect="1"/>
          </p:cNvPicPr>
          <p:nvPr/>
        </p:nvPicPr>
        <p:blipFill rotWithShape="1">
          <a:blip r:embed="rId2"/>
          <a:srcRect l="52332" t="59635" r="4001" b="9699"/>
          <a:stretch/>
        </p:blipFill>
        <p:spPr>
          <a:xfrm>
            <a:off x="2172050" y="5929431"/>
            <a:ext cx="325510" cy="228600"/>
          </a:xfrm>
          <a:prstGeom prst="rect">
            <a:avLst/>
          </a:prstGeom>
        </p:spPr>
      </p:pic>
      <p:sp>
        <p:nvSpPr>
          <p:cNvPr id="84" name="Rectangle 83"/>
          <p:cNvSpPr/>
          <p:nvPr/>
        </p:nvSpPr>
        <p:spPr>
          <a:xfrm>
            <a:off x="93133" y="5057582"/>
            <a:ext cx="1952731"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355600">
              <a:tabLst>
                <a:tab pos="355600" algn="l"/>
              </a:tabLst>
            </a:pPr>
            <a:r>
              <a:rPr lang="fr-FR" sz="2400" dirty="0">
                <a:cs typeface="Cursivestandard"/>
              </a:rPr>
              <a:t>[</a:t>
            </a:r>
            <a:r>
              <a:rPr lang="fr-FR" sz="2400" dirty="0" err="1"/>
              <a:t>ɛ</a:t>
            </a:r>
            <a:r>
              <a:rPr lang="fr-FR" sz="2400" dirty="0"/>
              <a:t>̃̃</a:t>
            </a:r>
            <a:r>
              <a:rPr lang="fr-FR" sz="2400" dirty="0" smtClean="0">
                <a:cs typeface="Cursivestandard"/>
              </a:rPr>
              <a:t>]</a:t>
            </a:r>
            <a:endParaRPr lang="fr-FR" sz="2400" dirty="0">
              <a:cs typeface="Cursivestandard"/>
            </a:endParaRPr>
          </a:p>
        </p:txBody>
      </p:sp>
      <p:pic>
        <p:nvPicPr>
          <p:cNvPr id="85" name="Image 84" descr="C:\Users\Catherine\Documents\CP\6 Lecture Pilotis\Gestes BM Pilotis\in.PNG"/>
          <p:cNvPicPr>
            <a:picLocks noChangeAspect="1"/>
          </p:cNvPicPr>
          <p:nvPr/>
        </p:nvPicPr>
        <p:blipFill>
          <a:blip r:embed="rId3" cstate="print">
            <a:extLst>
              <a:ext uri="{BEBA8EAE-BF5A-486C-A8C5-ECC9F3942E4B}">
                <a14:imgProps xmlns:a14="http://schemas.microsoft.com/office/drawing/2010/main">
                  <a14:imgLayer r:embed="rId4">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194476" y="5074516"/>
            <a:ext cx="683999" cy="782438"/>
          </a:xfrm>
          <a:prstGeom prst="rect">
            <a:avLst/>
          </a:prstGeom>
          <a:noFill/>
          <a:ln>
            <a:noFill/>
          </a:ln>
        </p:spPr>
      </p:pic>
      <p:pic>
        <p:nvPicPr>
          <p:cNvPr id="86" name="Image 85"/>
          <p:cNvPicPr>
            <a:picLocks noChangeAspect="1"/>
          </p:cNvPicPr>
          <p:nvPr/>
        </p:nvPicPr>
        <p:blipFill rotWithShape="1">
          <a:blip r:embed="rId2"/>
          <a:srcRect l="9333" t="8667" r="65333" b="57158"/>
          <a:stretch/>
        </p:blipFill>
        <p:spPr>
          <a:xfrm>
            <a:off x="167639" y="5285965"/>
            <a:ext cx="285729" cy="385456"/>
          </a:xfrm>
          <a:prstGeom prst="rect">
            <a:avLst/>
          </a:prstGeom>
        </p:spPr>
      </p:pic>
      <p:sp>
        <p:nvSpPr>
          <p:cNvPr id="87" name="Rectangle 86"/>
          <p:cNvSpPr/>
          <p:nvPr/>
        </p:nvSpPr>
        <p:spPr>
          <a:xfrm>
            <a:off x="93133" y="5916953"/>
            <a:ext cx="1952731" cy="414867"/>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lIns="36000" rtlCol="0" anchor="ctr"/>
          <a:lstStyle/>
          <a:p>
            <a:pPr>
              <a:tabLst>
                <a:tab pos="0" algn="l"/>
              </a:tabLst>
            </a:pPr>
            <a:r>
              <a:rPr lang="fr-FR" sz="1400" i="1" dirty="0" smtClean="0">
                <a:solidFill>
                  <a:schemeClr val="bg1">
                    <a:lumMod val="50000"/>
                  </a:schemeClr>
                </a:solidFill>
                <a:cs typeface="Cursivestandard"/>
              </a:rPr>
              <a:t>Rappel :</a:t>
            </a:r>
            <a:r>
              <a:rPr lang="fr-FR" sz="1400" dirty="0">
                <a:solidFill>
                  <a:srgbClr val="000000"/>
                </a:solidFill>
                <a:cs typeface="Cursivestandard"/>
              </a:rPr>
              <a:t> </a:t>
            </a:r>
            <a:r>
              <a:rPr lang="fr-FR" sz="1400" dirty="0" smtClean="0">
                <a:solidFill>
                  <a:srgbClr val="000000"/>
                </a:solidFill>
                <a:cs typeface="Cursivestandard"/>
              </a:rPr>
              <a:t>     </a:t>
            </a:r>
            <a:r>
              <a:rPr lang="fr-FR" sz="1400" dirty="0" smtClean="0">
                <a:solidFill>
                  <a:srgbClr val="008000"/>
                </a:solidFill>
                <a:cs typeface="Cursivestandard"/>
              </a:rPr>
              <a:t>in  </a:t>
            </a:r>
            <a:r>
              <a:rPr lang="fr-FR" sz="1400" dirty="0" err="1" smtClean="0">
                <a:solidFill>
                  <a:srgbClr val="008000"/>
                </a:solidFill>
                <a:cs typeface="Cursivestandard"/>
              </a:rPr>
              <a:t>im</a:t>
            </a:r>
            <a:r>
              <a:rPr lang="fr-FR" sz="1400" dirty="0" smtClean="0">
                <a:solidFill>
                  <a:srgbClr val="008000"/>
                </a:solidFill>
                <a:cs typeface="Cursivestandard"/>
              </a:rPr>
              <a:t>  </a:t>
            </a:r>
            <a:r>
              <a:rPr lang="fr-FR" sz="1400" dirty="0" err="1" smtClean="0">
                <a:solidFill>
                  <a:srgbClr val="008000"/>
                </a:solidFill>
                <a:cs typeface="Cursivestandard"/>
              </a:rPr>
              <a:t>ain</a:t>
            </a:r>
            <a:r>
              <a:rPr lang="fr-FR" sz="1400" dirty="0" smtClean="0">
                <a:solidFill>
                  <a:srgbClr val="008000"/>
                </a:solidFill>
                <a:cs typeface="Cursivestandard"/>
              </a:rPr>
              <a:t>  </a:t>
            </a:r>
            <a:r>
              <a:rPr lang="fr-FR" sz="1400" dirty="0" err="1" smtClean="0">
                <a:solidFill>
                  <a:srgbClr val="008000"/>
                </a:solidFill>
                <a:cs typeface="Cursivestandard"/>
              </a:rPr>
              <a:t>ein</a:t>
            </a:r>
            <a:endParaRPr lang="fr-FR" sz="1400" dirty="0">
              <a:solidFill>
                <a:srgbClr val="008000"/>
              </a:solidFill>
              <a:latin typeface="Cursivestandard"/>
              <a:cs typeface="Cursivestandard"/>
            </a:endParaRPr>
          </a:p>
        </p:txBody>
      </p:sp>
      <p:pic>
        <p:nvPicPr>
          <p:cNvPr id="88" name="Image 87"/>
          <p:cNvPicPr>
            <a:picLocks noChangeAspect="1"/>
          </p:cNvPicPr>
          <p:nvPr/>
        </p:nvPicPr>
        <p:blipFill rotWithShape="1">
          <a:blip r:embed="rId5">
            <a:extLst>
              <a:ext uri="{BEBA8EAE-BF5A-486C-A8C5-ECC9F3942E4B}">
                <a14:imgProps xmlns:a14="http://schemas.microsoft.com/office/drawing/2010/main">
                  <a14:imgLayer r:embed="rId6">
                    <a14:imgEffect>
                      <a14:backgroundRemoval t="58500" b="92000" l="53000" r="99000">
                        <a14:foregroundMark x1="73500" y1="72500" x2="73500" y2="72500"/>
                      </a14:backgroundRemoval>
                    </a14:imgEffect>
                  </a14:imgLayer>
                </a14:imgProps>
              </a:ext>
            </a:extLst>
          </a:blip>
          <a:srcRect l="52332" t="59635" r="4001" b="9699"/>
          <a:stretch/>
        </p:blipFill>
        <p:spPr>
          <a:xfrm>
            <a:off x="733494" y="6088689"/>
            <a:ext cx="205045" cy="144000"/>
          </a:xfrm>
          <a:prstGeom prst="rect">
            <a:avLst/>
          </a:prstGeom>
        </p:spPr>
      </p:pic>
      <p:sp>
        <p:nvSpPr>
          <p:cNvPr id="89" name="Rectangle 88"/>
          <p:cNvSpPr/>
          <p:nvPr/>
        </p:nvSpPr>
        <p:spPr>
          <a:xfrm>
            <a:off x="5012158" y="4963535"/>
            <a:ext cx="448841"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pple Casual"/>
                <a:cs typeface="Apple Casual"/>
              </a:rPr>
              <a:t>1</a:t>
            </a:r>
            <a:endParaRPr lang="fr-FR"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pple Casual"/>
              <a:cs typeface="Apple Casual"/>
            </a:endParaRPr>
          </a:p>
        </p:txBody>
      </p:sp>
      <p:pic>
        <p:nvPicPr>
          <p:cNvPr id="90" name="Image 89"/>
          <p:cNvPicPr>
            <a:picLocks noChangeAspect="1"/>
          </p:cNvPicPr>
          <p:nvPr/>
        </p:nvPicPr>
        <p:blipFill>
          <a:blip r:embed="rId7">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4915613" y="5737799"/>
            <a:ext cx="846875" cy="576000"/>
          </a:xfrm>
          <a:prstGeom prst="rect">
            <a:avLst/>
          </a:prstGeom>
        </p:spPr>
      </p:pic>
    </p:spTree>
    <p:extLst>
      <p:ext uri="{BB962C8B-B14F-4D97-AF65-F5344CB8AC3E}">
        <p14:creationId xmlns:p14="http://schemas.microsoft.com/office/powerpoint/2010/main" val="1201003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à coins arrondis 41"/>
          <p:cNvSpPr/>
          <p:nvPr/>
        </p:nvSpPr>
        <p:spPr>
          <a:xfrm>
            <a:off x="4758267" y="67734"/>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rgbClr val="008000"/>
                </a:solidFill>
              </a:rPr>
              <a:t>un</a:t>
            </a:r>
            <a:endParaRPr lang="fr-FR" sz="2400" dirty="0" smtClean="0"/>
          </a:p>
          <a:p>
            <a:pPr algn="r">
              <a:lnSpc>
                <a:spcPct val="80000"/>
              </a:lnSpc>
            </a:pPr>
            <a:r>
              <a:rPr lang="fr-FR" sz="2400" dirty="0" smtClean="0">
                <a:solidFill>
                  <a:srgbClr val="000000"/>
                </a:solidFill>
                <a:latin typeface="Cursivestandard"/>
                <a:cs typeface="Cursivestandard"/>
              </a:rPr>
              <a:t>²</a:t>
            </a:r>
            <a:r>
              <a:rPr lang="fr-FR" sz="2400" dirty="0" smtClean="0">
                <a:solidFill>
                  <a:srgbClr val="008000"/>
                </a:solidFill>
                <a:latin typeface="Cursivestandard"/>
                <a:cs typeface="Cursivestandard"/>
              </a:rPr>
              <a:t>un</a:t>
            </a:r>
            <a:endParaRPr lang="fr-FR" sz="2400" dirty="0">
              <a:latin typeface="Cursivestandard"/>
              <a:cs typeface="Cursivestandard"/>
            </a:endParaRPr>
          </a:p>
        </p:txBody>
      </p:sp>
      <p:pic>
        <p:nvPicPr>
          <p:cNvPr id="53" name="Image 52"/>
          <p:cNvPicPr>
            <a:picLocks noChangeAspect="1"/>
          </p:cNvPicPr>
          <p:nvPr/>
        </p:nvPicPr>
        <p:blipFill rotWithShape="1">
          <a:blip r:embed="rId2"/>
          <a:srcRect l="52332" t="59635" r="4001" b="9699"/>
          <a:stretch/>
        </p:blipFill>
        <p:spPr>
          <a:xfrm>
            <a:off x="2190872" y="347146"/>
            <a:ext cx="325510" cy="228600"/>
          </a:xfrm>
          <a:prstGeom prst="rect">
            <a:avLst/>
          </a:prstGeom>
        </p:spPr>
      </p:pic>
      <p:sp>
        <p:nvSpPr>
          <p:cNvPr id="20" name="Rectangle à coins arrondis 19"/>
          <p:cNvSpPr/>
          <p:nvPr/>
        </p:nvSpPr>
        <p:spPr>
          <a:xfrm>
            <a:off x="4758267" y="728133"/>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rgbClr val="000000"/>
                </a:solidFill>
              </a:rPr>
              <a:t>l</a:t>
            </a:r>
            <a:r>
              <a:rPr lang="fr-FR" sz="2400" dirty="0" smtClean="0">
                <a:solidFill>
                  <a:srgbClr val="008000"/>
                </a:solidFill>
              </a:rPr>
              <a:t>yn</a:t>
            </a:r>
            <a:r>
              <a:rPr lang="fr-FR" sz="2400" dirty="0" smtClean="0">
                <a:solidFill>
                  <a:srgbClr val="000000"/>
                </a:solidFill>
              </a:rPr>
              <a:t>x</a:t>
            </a:r>
          </a:p>
          <a:p>
            <a:pPr algn="r">
              <a:lnSpc>
                <a:spcPct val="80000"/>
              </a:lnSpc>
            </a:pPr>
            <a:r>
              <a:rPr lang="fr-FR" sz="2400" dirty="0">
                <a:solidFill>
                  <a:srgbClr val="000000"/>
                </a:solidFill>
                <a:latin typeface="Cursivestandard"/>
                <a:cs typeface="Cursivestandard"/>
              </a:rPr>
              <a:t>²</a:t>
            </a:r>
            <a:r>
              <a:rPr lang="fr-FR" sz="2400" dirty="0" smtClean="0">
                <a:solidFill>
                  <a:srgbClr val="000000"/>
                </a:solidFill>
                <a:latin typeface="Cursivestandard"/>
                <a:cs typeface="Cursivestandard"/>
              </a:rPr>
              <a:t>l</a:t>
            </a:r>
            <a:r>
              <a:rPr lang="fr-FR" sz="2400" dirty="0" smtClean="0">
                <a:solidFill>
                  <a:srgbClr val="008000"/>
                </a:solidFill>
                <a:latin typeface="Cursivestandard"/>
                <a:cs typeface="Cursivestandard"/>
              </a:rPr>
              <a:t>yn</a:t>
            </a:r>
            <a:r>
              <a:rPr lang="fr-FR" sz="2400" dirty="0" smtClean="0">
                <a:solidFill>
                  <a:srgbClr val="000000"/>
                </a:solidFill>
                <a:latin typeface="Cursivestandard"/>
                <a:cs typeface="Cursivestandard"/>
              </a:rPr>
              <a:t>x</a:t>
            </a:r>
            <a:endParaRPr lang="fr-FR" sz="2400" dirty="0">
              <a:solidFill>
                <a:srgbClr val="000000"/>
              </a:solidFill>
              <a:latin typeface="Cursivestandard"/>
              <a:cs typeface="Cursivestandard"/>
            </a:endParaRPr>
          </a:p>
        </p:txBody>
      </p:sp>
      <p:pic>
        <p:nvPicPr>
          <p:cNvPr id="30" name="Image 29"/>
          <p:cNvPicPr>
            <a:picLocks noChangeAspect="1"/>
          </p:cNvPicPr>
          <p:nvPr/>
        </p:nvPicPr>
        <p:blipFill rotWithShape="1">
          <a:blip r:embed="rId2"/>
          <a:srcRect l="52332" t="59635" r="4001" b="9699"/>
          <a:stretch/>
        </p:blipFill>
        <p:spPr>
          <a:xfrm>
            <a:off x="2190872" y="990612"/>
            <a:ext cx="325510" cy="228600"/>
          </a:xfrm>
          <a:prstGeom prst="rect">
            <a:avLst/>
          </a:prstGeom>
        </p:spPr>
      </p:pic>
      <p:graphicFrame>
        <p:nvGraphicFramePr>
          <p:cNvPr id="54" name="Tableau 53"/>
          <p:cNvGraphicFramePr>
            <a:graphicFrameLocks noGrp="1"/>
          </p:cNvGraphicFramePr>
          <p:nvPr>
            <p:extLst>
              <p:ext uri="{D42A27DB-BD31-4B8C-83A1-F6EECF244321}">
                <p14:modId xmlns:p14="http://schemas.microsoft.com/office/powerpoint/2010/main" val="2367005152"/>
              </p:ext>
            </p:extLst>
          </p:nvPr>
        </p:nvGraphicFramePr>
        <p:xfrm>
          <a:off x="76199" y="1439356"/>
          <a:ext cx="6705600" cy="3259952"/>
        </p:xfrm>
        <a:graphic>
          <a:graphicData uri="http://schemas.openxmlformats.org/drawingml/2006/table">
            <a:tbl>
              <a:tblPr firstRow="1" bandRow="1">
                <a:tableStyleId>{5940675A-B579-460E-94D1-54222C63F5DA}</a:tableStyleId>
              </a:tblPr>
              <a:tblGrid>
                <a:gridCol w="1676400"/>
                <a:gridCol w="1676400"/>
                <a:gridCol w="1583268"/>
                <a:gridCol w="1769532"/>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²révise ²le ²son</a:t>
                      </a:r>
                      <a:r>
                        <a:rPr lang="fr-FR" sz="1400" u="sng" kern="1200" baseline="0" dirty="0" smtClean="0">
                          <a:solidFill>
                            <a:schemeClr val="tx1"/>
                          </a:solidFill>
                          <a:effectLst/>
                          <a:latin typeface="Cursivestandard"/>
                          <a:ea typeface="+mn-ea"/>
                          <a:cs typeface="Cursivestandard"/>
                        </a:rPr>
                        <a:t> [</a:t>
                      </a:r>
                      <a:r>
                        <a:rPr lang="fr-FR" sz="1400" u="sng" dirty="0" err="1" smtClean="0"/>
                        <a:t>ɛ</a:t>
                      </a:r>
                      <a:r>
                        <a:rPr lang="fr-FR" sz="1400" u="sng" dirty="0" smtClean="0"/>
                        <a:t>̃̃</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dan$</a:t>
                      </a:r>
                      <a:r>
                        <a:rPr lang="fr-FR" sz="1400" u="sng" kern="1200" dirty="0" smtClean="0">
                          <a:solidFill>
                            <a:schemeClr val="tx1"/>
                          </a:solidFill>
                          <a:effectLst/>
                          <a:latin typeface="Cursivestandard"/>
                          <a:ea typeface="+mn-ea"/>
                          <a:cs typeface="Cursivestandard"/>
                        </a:rPr>
                        <a:t>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1800" kern="1200" baseline="0" dirty="0" err="1" smtClean="0">
                          <a:solidFill>
                            <a:schemeClr val="tx1"/>
                          </a:solidFill>
                          <a:effectLst/>
                          <a:latin typeface="Script Ecole 2"/>
                          <a:ea typeface="+mn-ea"/>
                          <a:cs typeface="Script Ecole 2"/>
                        </a:rPr>
                        <a:t>run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lyn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drin</a:t>
                      </a:r>
                      <a:r>
                        <a:rPr lang="fr-FR" sz="1800" kern="1200" baseline="0" dirty="0" smtClean="0">
                          <a:solidFill>
                            <a:schemeClr val="tx1"/>
                          </a:solidFill>
                          <a:effectLst/>
                          <a:latin typeface="Script Ecole 2"/>
                          <a:ea typeface="+mn-ea"/>
                          <a:cs typeface="Script Ecole 2"/>
                        </a:rPr>
                        <a:t>    zain    </a:t>
                      </a:r>
                      <a:r>
                        <a:rPr lang="fr-FR" sz="1800" kern="1200" baseline="0" dirty="0" err="1" smtClean="0">
                          <a:solidFill>
                            <a:schemeClr val="tx1"/>
                          </a:solidFill>
                          <a:effectLst/>
                          <a:latin typeface="Script Ecole 2"/>
                          <a:ea typeface="+mn-ea"/>
                          <a:cs typeface="Script Ecole 2"/>
                        </a:rPr>
                        <a:t>chein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tun</a:t>
                      </a:r>
                      <a:r>
                        <a:rPr lang="fr-FR" sz="1800" kern="1200" baseline="0" dirty="0" smtClean="0">
                          <a:solidFill>
                            <a:schemeClr val="tx1"/>
                          </a:solidFill>
                          <a:effectLst/>
                          <a:latin typeface="Script Ecole 2"/>
                          <a:ea typeface="+mn-ea"/>
                          <a:cs typeface="Script Ecole 2"/>
                        </a:rPr>
                        <a:t>    </a:t>
                      </a:r>
                      <a:r>
                        <a:rPr lang="fr-FR" sz="2000" kern="1200" baseline="0" dirty="0" smtClean="0">
                          <a:solidFill>
                            <a:schemeClr val="tx1"/>
                          </a:solidFill>
                          <a:effectLst/>
                          <a:latin typeface="Cursivestandard"/>
                          <a:ea typeface="+mn-ea"/>
                          <a:cs typeface="Cursivestandard"/>
                        </a:rPr>
                        <a:t>²bain  ²jun  vin  ²zein</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l</a:t>
                      </a:r>
                      <a:r>
                        <a:rPr lang="fr-FR" sz="1400" u="none" kern="1200" dirty="0" smtClean="0">
                          <a:solidFill>
                            <a:srgbClr val="008000"/>
                          </a:solidFill>
                          <a:effectLst/>
                          <a:latin typeface="Script Ecole 2"/>
                          <a:ea typeface="+mn-ea"/>
                          <a:cs typeface="Script Ecole 2"/>
                        </a:rPr>
                        <a:t>un</a:t>
                      </a:r>
                      <a:r>
                        <a:rPr lang="fr-FR" sz="1400" u="none" kern="1200" dirty="0" smtClean="0">
                          <a:solidFill>
                            <a:schemeClr val="tx1"/>
                          </a:solidFill>
                          <a:effectLst/>
                          <a:latin typeface="Script Ecole 2"/>
                          <a:ea typeface="+mn-ea"/>
                          <a:cs typeface="Script Ecole 2"/>
                        </a:rPr>
                        <a:t>di</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rgbClr val="008000"/>
                          </a:solidFill>
                          <a:effectLst/>
                          <a:latin typeface="Script Ecole 2"/>
                          <a:ea typeface="+mn-ea"/>
                          <a:cs typeface="Script Ecole 2"/>
                        </a:rPr>
                        <a:t>au</a:t>
                      </a:r>
                      <a:r>
                        <a:rPr lang="fr-FR" sz="1400" u="none" kern="1200" dirty="0" smtClean="0">
                          <a:solidFill>
                            <a:schemeClr val="tx1"/>
                          </a:solidFill>
                          <a:effectLst/>
                          <a:latin typeface="Script Ecole 2"/>
                          <a:ea typeface="+mn-ea"/>
                          <a:cs typeface="Script Ecole 2"/>
                        </a:rPr>
                        <a:t>c</a:t>
                      </a:r>
                      <a:r>
                        <a:rPr lang="fr-FR" sz="1400" u="none" kern="1200" dirty="0" smtClean="0">
                          <a:solidFill>
                            <a:srgbClr val="008000"/>
                          </a:solidFill>
                          <a:effectLst/>
                          <a:latin typeface="Script Ecole 2"/>
                          <a:ea typeface="+mn-ea"/>
                          <a:cs typeface="Script Ecole 2"/>
                        </a:rPr>
                        <a:t>un</a:t>
                      </a:r>
                    </a:p>
                    <a:p>
                      <a:pPr>
                        <a:spcAft>
                          <a:spcPts val="600"/>
                        </a:spcAft>
                      </a:pPr>
                      <a:r>
                        <a:rPr lang="fr-FR" sz="1400" u="none" kern="1200" dirty="0" smtClean="0">
                          <a:solidFill>
                            <a:schemeClr val="tx1"/>
                          </a:solidFill>
                          <a:effectLst/>
                          <a:latin typeface="Script Ecole 2"/>
                          <a:ea typeface="+mn-ea"/>
                          <a:cs typeface="Script Ecole 2"/>
                        </a:rPr>
                        <a:t>chac</a:t>
                      </a:r>
                      <a:r>
                        <a:rPr lang="fr-FR" sz="1400" u="none" kern="1200" dirty="0" smtClean="0">
                          <a:solidFill>
                            <a:srgbClr val="008000"/>
                          </a:solidFill>
                          <a:effectLst/>
                          <a:latin typeface="Script Ecole 2"/>
                          <a:ea typeface="+mn-ea"/>
                          <a:cs typeface="Script Ecole 2"/>
                        </a:rPr>
                        <a:t>un</a:t>
                      </a:r>
                    </a:p>
                    <a:p>
                      <a:pPr>
                        <a:spcAft>
                          <a:spcPts val="600"/>
                        </a:spcAft>
                      </a:pPr>
                      <a:r>
                        <a:rPr lang="fr-FR" sz="1400" u="none" kern="1200" dirty="0" smtClean="0">
                          <a:solidFill>
                            <a:schemeClr val="tx1"/>
                          </a:solidFill>
                          <a:effectLst/>
                          <a:latin typeface="Script Ecole 2"/>
                          <a:ea typeface="+mn-ea"/>
                          <a:cs typeface="Script Ecole 2"/>
                        </a:rPr>
                        <a:t>q</a:t>
                      </a:r>
                      <a:r>
                        <a:rPr lang="fr-FR" sz="1400" u="none" kern="1200" dirty="0" smtClean="0">
                          <a:solidFill>
                            <a:schemeClr val="bg1">
                              <a:lumMod val="50000"/>
                            </a:schemeClr>
                          </a:solidFill>
                          <a:effectLst/>
                          <a:latin typeface="Script Ecole 2"/>
                          <a:ea typeface="+mn-ea"/>
                          <a:cs typeface="Script Ecole 2"/>
                        </a:rPr>
                        <a:t>u</a:t>
                      </a:r>
                      <a:r>
                        <a:rPr lang="fr-FR" sz="1400" u="none" kern="1200" dirty="0" smtClean="0">
                          <a:solidFill>
                            <a:schemeClr val="tx1"/>
                          </a:solidFill>
                          <a:effectLst/>
                          <a:latin typeface="Script Ecole 2"/>
                          <a:ea typeface="+mn-ea"/>
                          <a:cs typeface="Script Ecole 2"/>
                        </a:rPr>
                        <a:t>elq</a:t>
                      </a:r>
                      <a:r>
                        <a:rPr lang="fr-FR" sz="1400" u="none" kern="1200" dirty="0" smtClean="0">
                          <a:solidFill>
                            <a:srgbClr val="7F7F7F"/>
                          </a:solidFill>
                          <a:effectLst/>
                          <a:latin typeface="Script Ecole 2"/>
                          <a:ea typeface="+mn-ea"/>
                          <a:cs typeface="Script Ecole 2"/>
                        </a:rPr>
                        <a:t>u</a:t>
                      </a:r>
                      <a:r>
                        <a:rPr lang="fr-FR" sz="1400" u="none" kern="1200" dirty="0" smtClean="0">
                          <a:solidFill>
                            <a:schemeClr val="tx1"/>
                          </a:solidFill>
                          <a:effectLst/>
                          <a:latin typeface="Script Ecole 2"/>
                          <a:ea typeface="+mn-ea"/>
                          <a:cs typeface="Script Ecole 2"/>
                        </a:rPr>
                        <a:t>’</a:t>
                      </a:r>
                      <a:r>
                        <a:rPr lang="fr-FR" sz="1400" u="none" kern="1200" dirty="0" smtClean="0">
                          <a:solidFill>
                            <a:srgbClr val="008000"/>
                          </a:solidFill>
                          <a:effectLst/>
                          <a:latin typeface="Script Ecole 2"/>
                          <a:ea typeface="+mn-ea"/>
                          <a:cs typeface="Script Ecole 2"/>
                        </a:rPr>
                        <a:t>un</a:t>
                      </a: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la j</a:t>
                      </a:r>
                      <a:r>
                        <a:rPr lang="fr-FR" sz="1400" u="none" kern="1200" dirty="0" smtClean="0">
                          <a:solidFill>
                            <a:srgbClr val="008000"/>
                          </a:solidFill>
                          <a:effectLst/>
                          <a:latin typeface="Script Ecole 2"/>
                          <a:ea typeface="+mn-ea"/>
                          <a:cs typeface="Script Ecole 2"/>
                        </a:rPr>
                        <a:t>un</a:t>
                      </a:r>
                      <a:r>
                        <a:rPr lang="fr-FR" sz="1400" u="none" kern="1200" dirty="0" smtClean="0">
                          <a:solidFill>
                            <a:schemeClr val="tx1"/>
                          </a:solidFill>
                          <a:effectLst/>
                          <a:latin typeface="Script Ecole 2"/>
                          <a:ea typeface="+mn-ea"/>
                          <a:cs typeface="Script Ecole 2"/>
                        </a:rPr>
                        <a:t>gle</a:t>
                      </a:r>
                    </a:p>
                    <a:p>
                      <a:pPr>
                        <a:spcAft>
                          <a:spcPts val="600"/>
                        </a:spcAft>
                      </a:pPr>
                      <a:r>
                        <a:rPr lang="fr-FR" sz="1400" u="none" kern="1200" dirty="0" smtClean="0">
                          <a:solidFill>
                            <a:schemeClr val="tx1"/>
                          </a:solidFill>
                          <a:effectLst/>
                          <a:latin typeface="Script Ecole 2"/>
                          <a:ea typeface="+mn-ea"/>
                          <a:cs typeface="Script Ecole 2"/>
                        </a:rPr>
                        <a:t>il est br</a:t>
                      </a:r>
                      <a:r>
                        <a:rPr lang="fr-FR" sz="1400" u="none" kern="1200" dirty="0" smtClean="0">
                          <a:solidFill>
                            <a:srgbClr val="008000"/>
                          </a:solidFill>
                          <a:effectLst/>
                          <a:latin typeface="Script Ecole 2"/>
                          <a:ea typeface="+mn-ea"/>
                          <a:cs typeface="Script Ecole 2"/>
                        </a:rPr>
                        <a:t>un</a:t>
                      </a:r>
                    </a:p>
                    <a:p>
                      <a:pPr>
                        <a:spcAft>
                          <a:spcPts val="600"/>
                        </a:spcAft>
                      </a:pPr>
                      <a:r>
                        <a:rPr lang="fr-FR" sz="1400" u="none" kern="1200" dirty="0" smtClean="0">
                          <a:solidFill>
                            <a:srgbClr val="008000"/>
                          </a:solidFill>
                          <a:effectLst/>
                          <a:latin typeface="Script Ecole 2"/>
                          <a:ea typeface="+mn-ea"/>
                          <a:cs typeface="Script Ecole 2"/>
                        </a:rPr>
                        <a:t>em</a:t>
                      </a:r>
                      <a:r>
                        <a:rPr lang="fr-FR" sz="1400" u="none" kern="1200" dirty="0" smtClean="0">
                          <a:solidFill>
                            <a:schemeClr val="tx1"/>
                          </a:solidFill>
                          <a:effectLst/>
                          <a:latin typeface="Script Ecole 2"/>
                          <a:ea typeface="+mn-ea"/>
                          <a:cs typeface="Script Ecole 2"/>
                        </a:rPr>
                        <a:t>pr</a:t>
                      </a:r>
                      <a:r>
                        <a:rPr lang="fr-FR" sz="1400" u="none" kern="1200" dirty="0" smtClean="0">
                          <a:solidFill>
                            <a:srgbClr val="008000"/>
                          </a:solidFill>
                          <a:effectLst/>
                          <a:latin typeface="Script Ecole 2"/>
                          <a:ea typeface="+mn-ea"/>
                          <a:cs typeface="Script Ecole 2"/>
                        </a:rPr>
                        <a:t>un</a:t>
                      </a:r>
                      <a:r>
                        <a:rPr lang="fr-FR" sz="1400" u="none" kern="1200" dirty="0" smtClean="0">
                          <a:solidFill>
                            <a:schemeClr val="tx1"/>
                          </a:solidFill>
                          <a:effectLst/>
                          <a:latin typeface="Script Ecole 2"/>
                          <a:ea typeface="+mn-ea"/>
                          <a:cs typeface="Script Ecole 2"/>
                        </a:rPr>
                        <a:t>t</a:t>
                      </a:r>
                      <a:r>
                        <a:rPr lang="fr-FR" sz="1400" u="none" kern="1200" dirty="0" smtClean="0">
                          <a:solidFill>
                            <a:srgbClr val="008000"/>
                          </a:solidFill>
                          <a:effectLst/>
                          <a:latin typeface="Script Ecole 2"/>
                          <a:ea typeface="+mn-ea"/>
                          <a:cs typeface="Script Ecole 2"/>
                        </a:rPr>
                        <a:t>er</a:t>
                      </a:r>
                    </a:p>
                    <a:p>
                      <a:pPr>
                        <a:spcAft>
                          <a:spcPts val="600"/>
                        </a:spcAft>
                      </a:pPr>
                      <a:r>
                        <a:rPr lang="fr-FR" sz="1400" u="none" kern="1200" dirty="0" smtClean="0">
                          <a:solidFill>
                            <a:schemeClr val="tx1"/>
                          </a:solidFill>
                          <a:effectLst/>
                          <a:latin typeface="Script Ecole 2"/>
                          <a:ea typeface="+mn-ea"/>
                          <a:cs typeface="Script Ecole 2"/>
                        </a:rPr>
                        <a:t>il </a:t>
                      </a:r>
                      <a:r>
                        <a:rPr lang="fr-FR" sz="1400" u="none" kern="1200" dirty="0" smtClean="0">
                          <a:solidFill>
                            <a:srgbClr val="008000"/>
                          </a:solidFill>
                          <a:effectLst/>
                          <a:latin typeface="Script Ecole 2"/>
                          <a:ea typeface="+mn-ea"/>
                          <a:cs typeface="Script Ecole 2"/>
                        </a:rPr>
                        <a:t>em</a:t>
                      </a:r>
                      <a:r>
                        <a:rPr lang="fr-FR" sz="1400" u="none" kern="1200" dirty="0" smtClean="0">
                          <a:solidFill>
                            <a:schemeClr val="tx1"/>
                          </a:solidFill>
                          <a:effectLst/>
                          <a:latin typeface="Script Ecole 2"/>
                          <a:ea typeface="+mn-ea"/>
                          <a:cs typeface="Script Ecole 2"/>
                        </a:rPr>
                        <a:t>pr</a:t>
                      </a:r>
                      <a:r>
                        <a:rPr lang="fr-FR" sz="1400" u="none" kern="1200" dirty="0" smtClean="0">
                          <a:solidFill>
                            <a:srgbClr val="008000"/>
                          </a:solidFill>
                          <a:effectLst/>
                          <a:latin typeface="Script Ecole 2"/>
                          <a:ea typeface="+mn-ea"/>
                          <a:cs typeface="Script Ecole 2"/>
                        </a:rPr>
                        <a:t>un</a:t>
                      </a:r>
                      <a:r>
                        <a:rPr lang="fr-FR" sz="1400" u="none" kern="1200" dirty="0" smtClean="0">
                          <a:solidFill>
                            <a:schemeClr val="tx1"/>
                          </a:solidFill>
                          <a:effectLst/>
                          <a:latin typeface="Script Ecole 2"/>
                          <a:ea typeface="+mn-ea"/>
                          <a:cs typeface="Script Ecole 2"/>
                        </a:rPr>
                        <a:t>te</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une s</a:t>
                      </a:r>
                      <a:r>
                        <a:rPr lang="fr-FR" sz="1400" u="none" kern="1200" dirty="0" smtClean="0">
                          <a:solidFill>
                            <a:srgbClr val="008000"/>
                          </a:solidFill>
                          <a:effectLst/>
                          <a:latin typeface="Script Ecole 2"/>
                          <a:ea typeface="+mn-ea"/>
                          <a:cs typeface="Script Ecole 2"/>
                        </a:rPr>
                        <a:t>yn</a:t>
                      </a:r>
                      <a:r>
                        <a:rPr lang="fr-FR" sz="1400" u="none" kern="1200" dirty="0" smtClean="0">
                          <a:solidFill>
                            <a:schemeClr val="tx1"/>
                          </a:solidFill>
                          <a:effectLst/>
                          <a:latin typeface="Script Ecole 2"/>
                          <a:ea typeface="+mn-ea"/>
                          <a:cs typeface="Script Ecole 2"/>
                        </a:rPr>
                        <a:t>cope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a:t>
                      </a:r>
                      <a:r>
                        <a:rPr lang="fr-FR" sz="1400" u="none" kern="1200" baseline="0" dirty="0" smtClean="0">
                          <a:solidFill>
                            <a:schemeClr val="tx1"/>
                          </a:solidFill>
                          <a:effectLst/>
                          <a:latin typeface="Script Ecole 2"/>
                          <a:ea typeface="+mn-ea"/>
                          <a:cs typeface="Script Ecole 2"/>
                        </a:rPr>
                        <a:t> s</a:t>
                      </a:r>
                      <a:r>
                        <a:rPr lang="fr-FR" sz="1400" u="none" kern="1200" baseline="0" dirty="0" smtClean="0">
                          <a:solidFill>
                            <a:srgbClr val="008000"/>
                          </a:solidFill>
                          <a:effectLst/>
                          <a:latin typeface="Script Ecole 2"/>
                          <a:ea typeface="+mn-ea"/>
                          <a:cs typeface="Script Ecole 2"/>
                        </a:rPr>
                        <a:t>yn</a:t>
                      </a:r>
                      <a:r>
                        <a:rPr lang="fr-FR" sz="1400" u="none" kern="1200" baseline="0" dirty="0" smtClean="0">
                          <a:solidFill>
                            <a:schemeClr val="tx1"/>
                          </a:solidFill>
                          <a:effectLst/>
                          <a:latin typeface="Script Ecole 2"/>
                          <a:ea typeface="+mn-ea"/>
                          <a:cs typeface="Script Ecole 2"/>
                        </a:rPr>
                        <a:t>dica</a:t>
                      </a:r>
                      <a:r>
                        <a:rPr lang="fr-FR" sz="1400" u="none" kern="1200" baseline="0" dirty="0" smtClean="0">
                          <a:solidFill>
                            <a:schemeClr val="bg1">
                              <a:lumMod val="50000"/>
                            </a:schemeClr>
                          </a:solidFill>
                          <a:effectLst/>
                          <a:latin typeface="Script Ecole 2"/>
                          <a:ea typeface="+mn-ea"/>
                          <a:cs typeface="Script Ecole 2"/>
                        </a:rPr>
                        <a:t>t</a:t>
                      </a:r>
                      <a:endParaRPr lang="fr-FR" sz="1400" u="none" kern="1200" dirty="0" smtClean="0">
                        <a:solidFill>
                          <a:schemeClr val="bg1">
                            <a:lumMod val="50000"/>
                          </a:schemeClr>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endParaRPr lang="fr-FR" sz="1400" u="none" kern="1200" dirty="0" smtClean="0">
                        <a:solidFill>
                          <a:schemeClr val="tx1"/>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le</a:t>
                      </a:r>
                      <a:r>
                        <a:rPr lang="fr-FR" sz="1400" u="none" kern="1200" baseline="0" dirty="0" smtClean="0">
                          <a:solidFill>
                            <a:schemeClr val="tx1"/>
                          </a:solidFill>
                          <a:effectLst/>
                          <a:latin typeface="Script Ecole 2"/>
                          <a:ea typeface="+mn-ea"/>
                          <a:cs typeface="Script Ecole 2"/>
                        </a:rPr>
                        <a:t> parf</a:t>
                      </a:r>
                      <a:r>
                        <a:rPr lang="fr-FR" sz="1400" u="none" kern="1200" baseline="0" dirty="0" smtClean="0">
                          <a:solidFill>
                            <a:srgbClr val="008000"/>
                          </a:solidFill>
                          <a:effectLst/>
                          <a:latin typeface="Script Ecole 2"/>
                          <a:ea typeface="+mn-ea"/>
                          <a:cs typeface="Script Ecole 2"/>
                        </a:rPr>
                        <a:t>um</a:t>
                      </a:r>
                    </a:p>
                    <a:p>
                      <a:pPr>
                        <a:spcAft>
                          <a:spcPts val="600"/>
                        </a:spcAft>
                      </a:pPr>
                      <a:r>
                        <a:rPr lang="fr-FR" sz="1400" u="none" kern="1200" baseline="0" dirty="0" smtClean="0">
                          <a:solidFill>
                            <a:schemeClr val="tx1"/>
                          </a:solidFill>
                          <a:effectLst/>
                          <a:latin typeface="Script Ecole 2"/>
                          <a:ea typeface="+mn-ea"/>
                          <a:cs typeface="Script Ecole 2"/>
                        </a:rPr>
                        <a:t>le t</a:t>
                      </a:r>
                      <a:r>
                        <a:rPr lang="fr-FR" sz="1400" u="none" kern="1200" baseline="0" dirty="0" smtClean="0">
                          <a:solidFill>
                            <a:srgbClr val="7F7F7F"/>
                          </a:solidFill>
                          <a:effectLst/>
                          <a:latin typeface="Script Ecole 2"/>
                          <a:ea typeface="+mn-ea"/>
                          <a:cs typeface="Script Ecole 2"/>
                        </a:rPr>
                        <a:t>h</a:t>
                      </a:r>
                      <a:r>
                        <a:rPr lang="fr-FR" sz="1400" u="none" kern="1200" baseline="0" dirty="0" smtClean="0">
                          <a:solidFill>
                            <a:srgbClr val="008000"/>
                          </a:solidFill>
                          <a:effectLst/>
                          <a:latin typeface="Script Ecole 2"/>
                          <a:ea typeface="+mn-ea"/>
                          <a:cs typeface="Script Ecole 2"/>
                        </a:rPr>
                        <a:t>ym</a:t>
                      </a:r>
                    </a:p>
                    <a:p>
                      <a:pPr>
                        <a:spcAft>
                          <a:spcPts val="600"/>
                        </a:spcAft>
                      </a:pPr>
                      <a:r>
                        <a:rPr lang="fr-FR" sz="1400" u="none" kern="1200" baseline="0" dirty="0" smtClean="0">
                          <a:solidFill>
                            <a:schemeClr val="tx1"/>
                          </a:solidFill>
                          <a:effectLst/>
                          <a:latin typeface="Script Ecole 2"/>
                          <a:ea typeface="+mn-ea"/>
                          <a:cs typeface="Script Ecole 2"/>
                        </a:rPr>
                        <a:t>il est s</a:t>
                      </a:r>
                      <a:r>
                        <a:rPr lang="fr-FR" sz="1400" u="none" kern="1200" baseline="0" dirty="0" smtClean="0">
                          <a:solidFill>
                            <a:srgbClr val="008000"/>
                          </a:solidFill>
                          <a:effectLst/>
                          <a:latin typeface="Script Ecole 2"/>
                          <a:ea typeface="+mn-ea"/>
                          <a:cs typeface="Script Ecole 2"/>
                        </a:rPr>
                        <a:t>ym</a:t>
                      </a:r>
                      <a:r>
                        <a:rPr lang="fr-FR" sz="1400" u="none" kern="1200" baseline="0" dirty="0" smtClean="0">
                          <a:solidFill>
                            <a:schemeClr val="tx1"/>
                          </a:solidFill>
                          <a:effectLst/>
                          <a:latin typeface="Script Ecole 2"/>
                          <a:ea typeface="+mn-ea"/>
                          <a:cs typeface="Script Ecole 2"/>
                        </a:rPr>
                        <a:t>pat</a:t>
                      </a:r>
                      <a:r>
                        <a:rPr lang="fr-FR" sz="1400" u="none" kern="1200" baseline="0" dirty="0" smtClean="0">
                          <a:solidFill>
                            <a:srgbClr val="7F7F7F"/>
                          </a:solidFill>
                          <a:effectLst/>
                          <a:latin typeface="Script Ecole 2"/>
                          <a:ea typeface="+mn-ea"/>
                          <a:cs typeface="Script Ecole 2"/>
                        </a:rPr>
                        <a:t>h</a:t>
                      </a:r>
                      <a:r>
                        <a:rPr lang="fr-FR" sz="1400" u="none" kern="1200" baseline="0" dirty="0" smtClean="0">
                          <a:solidFill>
                            <a:schemeClr val="tx1"/>
                          </a:solidFill>
                          <a:effectLst/>
                          <a:latin typeface="Script Ecole 2"/>
                          <a:ea typeface="+mn-ea"/>
                          <a:cs typeface="Script Ecole 2"/>
                        </a:rPr>
                        <a:t>iq</a:t>
                      </a:r>
                      <a:r>
                        <a:rPr lang="fr-FR" sz="1400" u="none" kern="1200" baseline="0" dirty="0" smtClean="0">
                          <a:solidFill>
                            <a:srgbClr val="7F7F7F"/>
                          </a:solidFill>
                          <a:effectLst/>
                          <a:latin typeface="Script Ecole 2"/>
                          <a:ea typeface="+mn-ea"/>
                          <a:cs typeface="Script Ecole 2"/>
                        </a:rPr>
                        <a:t>u</a:t>
                      </a:r>
                      <a:r>
                        <a:rPr lang="fr-FR" sz="1400" u="none" kern="1200" baseline="0" dirty="0" smtClean="0">
                          <a:solidFill>
                            <a:schemeClr val="tx1"/>
                          </a:solidFill>
                          <a:effectLst/>
                          <a:latin typeface="Script Ecole 2"/>
                          <a:ea typeface="+mn-ea"/>
                          <a:cs typeface="Script Ecole 2"/>
                        </a:rPr>
                        <a:t>e</a:t>
                      </a:r>
                    </a:p>
                    <a:p>
                      <a:pPr>
                        <a:spcAft>
                          <a:spcPts val="600"/>
                        </a:spcAft>
                      </a:pPr>
                      <a:r>
                        <a:rPr lang="fr-FR" sz="1400" u="none" kern="1200" baseline="0" dirty="0" smtClean="0">
                          <a:solidFill>
                            <a:schemeClr val="tx1"/>
                          </a:solidFill>
                          <a:effectLst/>
                          <a:latin typeface="Script Ecole 2"/>
                          <a:ea typeface="+mn-ea"/>
                          <a:cs typeface="Script Ecole 2"/>
                        </a:rPr>
                        <a:t>une s</a:t>
                      </a:r>
                      <a:r>
                        <a:rPr lang="fr-FR" sz="1400" u="none" kern="1200" baseline="0" dirty="0" smtClean="0">
                          <a:solidFill>
                            <a:srgbClr val="008000"/>
                          </a:solidFill>
                          <a:effectLst/>
                          <a:latin typeface="Script Ecole 2"/>
                          <a:ea typeface="+mn-ea"/>
                          <a:cs typeface="Script Ecole 2"/>
                        </a:rPr>
                        <a:t>ym</a:t>
                      </a:r>
                      <a:r>
                        <a:rPr lang="fr-FR" sz="1400" u="none" kern="1200" baseline="0" dirty="0" smtClean="0">
                          <a:solidFill>
                            <a:schemeClr val="tx1"/>
                          </a:solidFill>
                          <a:effectLst/>
                          <a:latin typeface="Script Ecole 2"/>
                          <a:ea typeface="+mn-ea"/>
                          <a:cs typeface="Script Ecole 2"/>
                        </a:rPr>
                        <a:t>phoni</a:t>
                      </a:r>
                      <a:r>
                        <a:rPr lang="fr-FR" sz="1400" u="none" kern="1200" baseline="0" dirty="0" smtClean="0">
                          <a:solidFill>
                            <a:srgbClr val="7F7F7F"/>
                          </a:solidFill>
                          <a:effectLst/>
                          <a:latin typeface="Script Ecole 2"/>
                          <a:ea typeface="+mn-ea"/>
                          <a:cs typeface="Script Ecole 2"/>
                        </a:rPr>
                        <a:t>e</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600" u="none" kern="1200" dirty="0" smtClean="0">
                          <a:solidFill>
                            <a:schemeClr val="tx1"/>
                          </a:solidFill>
                          <a:effectLst/>
                          <a:latin typeface="Script Ecole 2"/>
                          <a:ea typeface="+mn-ea"/>
                          <a:cs typeface="Script Ecole 2"/>
                        </a:rPr>
                        <a:t>L</a:t>
                      </a:r>
                      <a:r>
                        <a:rPr lang="fr-FR" sz="1600" u="none" kern="1200" dirty="0" smtClean="0">
                          <a:solidFill>
                            <a:srgbClr val="008000"/>
                          </a:solidFill>
                          <a:effectLst/>
                          <a:latin typeface="Script Ecole 2"/>
                          <a:ea typeface="+mn-ea"/>
                          <a:cs typeface="Script Ecole 2"/>
                        </a:rPr>
                        <a:t>un</a:t>
                      </a:r>
                      <a:r>
                        <a:rPr lang="fr-FR" sz="1600" u="none" kern="1200" dirty="0" smtClean="0">
                          <a:solidFill>
                            <a:schemeClr val="tx1"/>
                          </a:solidFill>
                          <a:effectLst/>
                          <a:latin typeface="Script Ecole 2"/>
                          <a:ea typeface="+mn-ea"/>
                          <a:cs typeface="Script Ecole 2"/>
                        </a:rPr>
                        <a:t>di, chac</a:t>
                      </a:r>
                      <a:r>
                        <a:rPr lang="fr-FR" sz="1600" u="none" kern="1200" dirty="0" smtClean="0">
                          <a:solidFill>
                            <a:srgbClr val="008000"/>
                          </a:solidFill>
                          <a:effectLst/>
                          <a:latin typeface="Script Ecole 2"/>
                          <a:ea typeface="+mn-ea"/>
                          <a:cs typeface="Script Ecole 2"/>
                        </a:rPr>
                        <a:t>un</a:t>
                      </a:r>
                      <a:r>
                        <a:rPr lang="fr-FR" sz="1600" u="none" kern="1200" dirty="0" smtClean="0">
                          <a:solidFill>
                            <a:schemeClr val="tx1"/>
                          </a:solidFill>
                          <a:effectLst/>
                          <a:latin typeface="Script Ecole 2"/>
                          <a:ea typeface="+mn-ea"/>
                          <a:cs typeface="Script Ecole 2"/>
                        </a:rPr>
                        <a:t> p</a:t>
                      </a:r>
                      <a:r>
                        <a:rPr lang="fr-FR" sz="1600" u="none" kern="1200" dirty="0" smtClean="0">
                          <a:solidFill>
                            <a:srgbClr val="008000"/>
                          </a:solidFill>
                          <a:effectLst/>
                          <a:latin typeface="Script Ecole 2"/>
                          <a:ea typeface="+mn-ea"/>
                          <a:cs typeface="Script Ecole 2"/>
                        </a:rPr>
                        <a:t>ou</a:t>
                      </a:r>
                      <a:r>
                        <a:rPr lang="fr-FR" sz="1600" u="none" kern="1200" dirty="0" smtClean="0">
                          <a:solidFill>
                            <a:schemeClr val="tx1"/>
                          </a:solidFill>
                          <a:effectLst/>
                          <a:latin typeface="Script Ecole 2"/>
                          <a:ea typeface="+mn-ea"/>
                          <a:cs typeface="Script Ecole 2"/>
                        </a:rPr>
                        <a:t>rra </a:t>
                      </a:r>
                      <a:r>
                        <a:rPr lang="fr-FR" sz="1600" u="none" kern="1200" dirty="0" smtClean="0">
                          <a:solidFill>
                            <a:srgbClr val="008000"/>
                          </a:solidFill>
                          <a:effectLst/>
                          <a:latin typeface="Script Ecole 2"/>
                          <a:ea typeface="+mn-ea"/>
                          <a:cs typeface="Script Ecole 2"/>
                        </a:rPr>
                        <a:t>em</a:t>
                      </a:r>
                      <a:r>
                        <a:rPr lang="fr-FR" sz="1600" u="none" kern="1200" dirty="0" smtClean="0">
                          <a:solidFill>
                            <a:schemeClr val="tx1"/>
                          </a:solidFill>
                          <a:effectLst/>
                          <a:latin typeface="Script Ecole 2"/>
                          <a:ea typeface="+mn-ea"/>
                          <a:cs typeface="Script Ecole 2"/>
                        </a:rPr>
                        <a:t>pr</a:t>
                      </a:r>
                      <a:r>
                        <a:rPr lang="fr-FR" sz="1600" u="none" kern="1200" dirty="0" smtClean="0">
                          <a:solidFill>
                            <a:srgbClr val="008000"/>
                          </a:solidFill>
                          <a:effectLst/>
                          <a:latin typeface="Script Ecole 2"/>
                          <a:ea typeface="+mn-ea"/>
                          <a:cs typeface="Script Ecole 2"/>
                        </a:rPr>
                        <a:t>un</a:t>
                      </a:r>
                      <a:r>
                        <a:rPr lang="fr-FR" sz="1600" u="none" kern="1200" dirty="0" smtClean="0">
                          <a:solidFill>
                            <a:schemeClr val="tx1"/>
                          </a:solidFill>
                          <a:effectLst/>
                          <a:latin typeface="Script Ecole 2"/>
                          <a:ea typeface="+mn-ea"/>
                          <a:cs typeface="Script Ecole 2"/>
                        </a:rPr>
                        <a:t>t</a:t>
                      </a:r>
                      <a:r>
                        <a:rPr lang="fr-FR" sz="1600" u="none" kern="1200" dirty="0" smtClean="0">
                          <a:solidFill>
                            <a:srgbClr val="008000"/>
                          </a:solidFill>
                          <a:effectLst/>
                          <a:latin typeface="Script Ecole 2"/>
                          <a:ea typeface="+mn-ea"/>
                          <a:cs typeface="Script Ecole 2"/>
                        </a:rPr>
                        <a:t>er</a:t>
                      </a:r>
                      <a:r>
                        <a:rPr lang="fr-FR" sz="1600" u="none" kern="1200" dirty="0" smtClean="0">
                          <a:solidFill>
                            <a:schemeClr val="tx1"/>
                          </a:solidFill>
                          <a:effectLst/>
                          <a:latin typeface="Script Ecole 2"/>
                          <a:ea typeface="+mn-ea"/>
                          <a:cs typeface="Script Ecole 2"/>
                        </a:rPr>
                        <a:t> un obj</a:t>
                      </a:r>
                      <a:r>
                        <a:rPr lang="fr-FR" sz="1600" u="none" kern="1200" dirty="0" smtClean="0">
                          <a:solidFill>
                            <a:srgbClr val="008000"/>
                          </a:solidFill>
                          <a:effectLst/>
                          <a:latin typeface="Script Ecole 2"/>
                          <a:ea typeface="+mn-ea"/>
                          <a:cs typeface="Script Ecole 2"/>
                        </a:rPr>
                        <a:t>et</a:t>
                      </a:r>
                      <a:r>
                        <a:rPr lang="fr-FR" sz="1600" u="none" kern="1200" dirty="0" smtClean="0">
                          <a:solidFill>
                            <a:schemeClr val="tx1"/>
                          </a:solidFill>
                          <a:effectLst/>
                          <a:latin typeface="Script Ecole 2"/>
                          <a:ea typeface="+mn-ea"/>
                          <a:cs typeface="Script Ecole 2"/>
                        </a:rPr>
                        <a:t> à q</a:t>
                      </a:r>
                      <a:r>
                        <a:rPr lang="fr-FR" sz="1600" u="none" kern="1200" dirty="0" smtClean="0">
                          <a:solidFill>
                            <a:srgbClr val="7F7F7F"/>
                          </a:solidFill>
                          <a:effectLst/>
                          <a:latin typeface="Script Ecole 2"/>
                          <a:ea typeface="+mn-ea"/>
                          <a:cs typeface="Script Ecole 2"/>
                        </a:rPr>
                        <a:t>u</a:t>
                      </a:r>
                      <a:r>
                        <a:rPr lang="fr-FR" sz="1600" u="none" kern="1200" dirty="0" smtClean="0">
                          <a:solidFill>
                            <a:schemeClr val="tx1"/>
                          </a:solidFill>
                          <a:effectLst/>
                          <a:latin typeface="Script Ecole 2"/>
                          <a:ea typeface="+mn-ea"/>
                          <a:cs typeface="Script Ecole 2"/>
                        </a:rPr>
                        <a:t>elq</a:t>
                      </a:r>
                      <a:r>
                        <a:rPr lang="fr-FR" sz="1600" u="none" kern="1200" dirty="0" smtClean="0">
                          <a:solidFill>
                            <a:srgbClr val="7F7F7F"/>
                          </a:solidFill>
                          <a:effectLst/>
                          <a:latin typeface="Script Ecole 2"/>
                          <a:ea typeface="+mn-ea"/>
                          <a:cs typeface="Script Ecole 2"/>
                        </a:rPr>
                        <a:t>u</a:t>
                      </a:r>
                      <a:r>
                        <a:rPr lang="fr-FR" sz="1600" u="none" kern="1200" dirty="0" smtClean="0">
                          <a:solidFill>
                            <a:schemeClr val="tx1"/>
                          </a:solidFill>
                          <a:effectLst/>
                          <a:latin typeface="Script Ecole 2"/>
                          <a:ea typeface="+mn-ea"/>
                          <a:cs typeface="Script Ecole 2"/>
                        </a:rPr>
                        <a:t>’</a:t>
                      </a:r>
                      <a:r>
                        <a:rPr lang="fr-FR" sz="1600" u="none" kern="1200" dirty="0" smtClean="0">
                          <a:solidFill>
                            <a:srgbClr val="008000"/>
                          </a:solidFill>
                          <a:effectLst/>
                          <a:latin typeface="Script Ecole 2"/>
                          <a:ea typeface="+mn-ea"/>
                          <a:cs typeface="Script Ecole 2"/>
                        </a:rPr>
                        <a:t>un</a:t>
                      </a:r>
                      <a:r>
                        <a:rPr lang="fr-FR" sz="1600" u="none" kern="1200" dirty="0" smtClean="0">
                          <a:solidFill>
                            <a:schemeClr val="tx1"/>
                          </a:solidFill>
                          <a:effectLst/>
                          <a:latin typeface="Script Ecole 2"/>
                          <a:ea typeface="+mn-ea"/>
                          <a:cs typeface="Script Ecole 2"/>
                        </a:rPr>
                        <a:t>.</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
        <p:nvSpPr>
          <p:cNvPr id="69" name="Rectangle à coins arrondis 68"/>
          <p:cNvSpPr/>
          <p:nvPr/>
        </p:nvSpPr>
        <p:spPr>
          <a:xfrm>
            <a:off x="5012158" y="2380672"/>
            <a:ext cx="1718840" cy="369455"/>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nSpc>
                <a:spcPct val="120000"/>
              </a:lnSpc>
            </a:pPr>
            <a:r>
              <a:rPr lang="fr-FR" sz="1600" dirty="0" smtClean="0">
                <a:solidFill>
                  <a:srgbClr val="008000"/>
                </a:solidFill>
                <a:latin typeface="Script Ecole 2"/>
                <a:cs typeface="Script Ecole 2"/>
              </a:rPr>
              <a:t>❗️ n </a:t>
            </a:r>
            <a:r>
              <a:rPr lang="fr-FR" sz="1600" dirty="0" smtClean="0">
                <a:solidFill>
                  <a:srgbClr val="000000"/>
                </a:solidFill>
                <a:latin typeface="Script Ecole 2"/>
                <a:cs typeface="Script Ecole 2"/>
                <a:sym typeface="Wingdings"/>
              </a:rPr>
              <a:t></a:t>
            </a:r>
            <a:r>
              <a:rPr lang="fr-FR" sz="1600" dirty="0" smtClean="0">
                <a:solidFill>
                  <a:srgbClr val="008000"/>
                </a:solidFill>
                <a:latin typeface="Script Ecole 2"/>
                <a:cs typeface="Script Ecole 2"/>
                <a:sym typeface="Wingdings"/>
              </a:rPr>
              <a:t> m</a:t>
            </a:r>
            <a:endParaRPr lang="fr-FR" sz="1400" dirty="0">
              <a:latin typeface="Script Ecole 2"/>
              <a:cs typeface="Script Ecole 2"/>
            </a:endParaRPr>
          </a:p>
        </p:txBody>
      </p:sp>
      <p:sp>
        <p:nvSpPr>
          <p:cNvPr id="41" name="Rectangle 40"/>
          <p:cNvSpPr/>
          <p:nvPr/>
        </p:nvSpPr>
        <p:spPr>
          <a:xfrm>
            <a:off x="2150505" y="67732"/>
            <a:ext cx="2556000" cy="12742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a:solidFill>
                  <a:srgbClr val="008000"/>
                </a:solidFill>
                <a:latin typeface="Script Ecole 2"/>
                <a:cs typeface="Script Ecole 2"/>
              </a:rPr>
              <a:t>u</a:t>
            </a:r>
            <a:r>
              <a:rPr lang="fr-FR" sz="4400" b="1" dirty="0" smtClean="0">
                <a:solidFill>
                  <a:srgbClr val="008000"/>
                </a:solidFill>
                <a:latin typeface="Script Ecole 2"/>
                <a:cs typeface="Script Ecole 2"/>
              </a:rPr>
              <a:t>n </a:t>
            </a:r>
            <a:r>
              <a:rPr lang="fr-FR" sz="4400" b="1" dirty="0" smtClean="0">
                <a:solidFill>
                  <a:srgbClr val="008000"/>
                </a:solidFill>
                <a:latin typeface="Cursivestandard"/>
                <a:cs typeface="Cursivestandard"/>
              </a:rPr>
              <a:t> ²</a:t>
            </a:r>
            <a:r>
              <a:rPr lang="fr-FR" sz="4400" b="1" dirty="0">
                <a:solidFill>
                  <a:srgbClr val="008000"/>
                </a:solidFill>
                <a:latin typeface="Cursivestandard"/>
                <a:cs typeface="Cursivestandard"/>
              </a:rPr>
              <a:t>u</a:t>
            </a:r>
            <a:r>
              <a:rPr lang="fr-FR" sz="4400" b="1" dirty="0" smtClean="0">
                <a:solidFill>
                  <a:srgbClr val="008000"/>
                </a:solidFill>
                <a:latin typeface="Cursivestandard"/>
                <a:cs typeface="Cursivestandard"/>
              </a:rPr>
              <a:t>n</a:t>
            </a:r>
          </a:p>
          <a:p>
            <a:pPr marL="271463" algn="ctr"/>
            <a:r>
              <a:rPr lang="fr-FR" sz="4400" b="1" dirty="0" err="1" smtClean="0">
                <a:solidFill>
                  <a:srgbClr val="008000"/>
                </a:solidFill>
                <a:latin typeface="Script Ecole 2"/>
                <a:cs typeface="Script Ecole 2"/>
              </a:rPr>
              <a:t>yn</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²yn</a:t>
            </a:r>
            <a:endParaRPr lang="fr-FR" sz="4400" b="1" dirty="0">
              <a:solidFill>
                <a:srgbClr val="008000"/>
              </a:solidFill>
            </a:endParaRPr>
          </a:p>
        </p:txBody>
      </p:sp>
      <p:pic>
        <p:nvPicPr>
          <p:cNvPr id="38" name="Image 37"/>
          <p:cNvPicPr>
            <a:picLocks noChangeAspect="1"/>
          </p:cNvPicPr>
          <p:nvPr/>
        </p:nvPicPr>
        <p:blipFill rotWithShape="1">
          <a:blip r:embed="rId2"/>
          <a:srcRect l="52332" t="59635" r="4001" b="9699"/>
          <a:stretch/>
        </p:blipFill>
        <p:spPr>
          <a:xfrm>
            <a:off x="2172050" y="296116"/>
            <a:ext cx="325510" cy="228600"/>
          </a:xfrm>
          <a:prstGeom prst="rect">
            <a:avLst/>
          </a:prstGeom>
        </p:spPr>
      </p:pic>
      <p:pic>
        <p:nvPicPr>
          <p:cNvPr id="39" name="Image 38"/>
          <p:cNvPicPr>
            <a:picLocks noChangeAspect="1"/>
          </p:cNvPicPr>
          <p:nvPr/>
        </p:nvPicPr>
        <p:blipFill rotWithShape="1">
          <a:blip r:embed="rId2"/>
          <a:srcRect l="52332" t="59635" r="4001" b="9699"/>
          <a:stretch/>
        </p:blipFill>
        <p:spPr>
          <a:xfrm>
            <a:off x="2172050" y="939582"/>
            <a:ext cx="325510" cy="228600"/>
          </a:xfrm>
          <a:prstGeom prst="rect">
            <a:avLst/>
          </a:prstGeom>
        </p:spPr>
      </p:pic>
      <p:sp>
        <p:nvSpPr>
          <p:cNvPr id="40" name="Rectangle 39"/>
          <p:cNvSpPr/>
          <p:nvPr/>
        </p:nvSpPr>
        <p:spPr>
          <a:xfrm>
            <a:off x="93133" y="67733"/>
            <a:ext cx="1952731"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355600">
              <a:tabLst>
                <a:tab pos="355600" algn="l"/>
              </a:tabLst>
            </a:pPr>
            <a:r>
              <a:rPr lang="fr-FR" sz="2400" dirty="0">
                <a:cs typeface="Cursivestandard"/>
              </a:rPr>
              <a:t>[</a:t>
            </a:r>
            <a:r>
              <a:rPr lang="fr-FR" sz="2400" dirty="0" err="1"/>
              <a:t>ɛ</a:t>
            </a:r>
            <a:r>
              <a:rPr lang="fr-FR" sz="2400" dirty="0"/>
              <a:t>̃̃</a:t>
            </a:r>
            <a:r>
              <a:rPr lang="fr-FR" sz="2400" dirty="0" smtClean="0">
                <a:cs typeface="Cursivestandard"/>
              </a:rPr>
              <a:t>]</a:t>
            </a:r>
            <a:endParaRPr lang="fr-FR" sz="2400" dirty="0">
              <a:cs typeface="Cursivestandard"/>
            </a:endParaRPr>
          </a:p>
        </p:txBody>
      </p:sp>
      <p:pic>
        <p:nvPicPr>
          <p:cNvPr id="43" name="Image 42" descr="C:\Users\Catherine\Documents\CP\6 Lecture Pilotis\Gestes BM Pilotis\in.PNG"/>
          <p:cNvPicPr>
            <a:picLocks noChangeAspect="1"/>
          </p:cNvPicPr>
          <p:nvPr/>
        </p:nvPicPr>
        <p:blipFill>
          <a:blip r:embed="rId3" cstate="print">
            <a:extLst>
              <a:ext uri="{BEBA8EAE-BF5A-486C-A8C5-ECC9F3942E4B}">
                <a14:imgProps xmlns:a14="http://schemas.microsoft.com/office/drawing/2010/main">
                  <a14:imgLayer r:embed="rId4">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194476" y="84667"/>
            <a:ext cx="683999" cy="782438"/>
          </a:xfrm>
          <a:prstGeom prst="rect">
            <a:avLst/>
          </a:prstGeom>
          <a:noFill/>
          <a:ln>
            <a:noFill/>
          </a:ln>
        </p:spPr>
      </p:pic>
      <p:pic>
        <p:nvPicPr>
          <p:cNvPr id="44" name="Image 43"/>
          <p:cNvPicPr>
            <a:picLocks noChangeAspect="1"/>
          </p:cNvPicPr>
          <p:nvPr/>
        </p:nvPicPr>
        <p:blipFill rotWithShape="1">
          <a:blip r:embed="rId2"/>
          <a:srcRect l="9333" t="8667" r="65333" b="57158"/>
          <a:stretch/>
        </p:blipFill>
        <p:spPr>
          <a:xfrm>
            <a:off x="167639" y="296116"/>
            <a:ext cx="285729" cy="385456"/>
          </a:xfrm>
          <a:prstGeom prst="rect">
            <a:avLst/>
          </a:prstGeom>
        </p:spPr>
      </p:pic>
      <p:sp>
        <p:nvSpPr>
          <p:cNvPr id="45" name="Rectangle 44"/>
          <p:cNvSpPr/>
          <p:nvPr/>
        </p:nvSpPr>
        <p:spPr>
          <a:xfrm>
            <a:off x="93133" y="927104"/>
            <a:ext cx="1952731" cy="414867"/>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lIns="36000" rtlCol="0" anchor="ctr"/>
          <a:lstStyle/>
          <a:p>
            <a:pPr>
              <a:tabLst>
                <a:tab pos="0" algn="l"/>
              </a:tabLst>
            </a:pPr>
            <a:r>
              <a:rPr lang="fr-FR" sz="1400" i="1" dirty="0" smtClean="0">
                <a:solidFill>
                  <a:schemeClr val="bg1">
                    <a:lumMod val="50000"/>
                  </a:schemeClr>
                </a:solidFill>
                <a:cs typeface="Cursivestandard"/>
              </a:rPr>
              <a:t>Rappel :</a:t>
            </a:r>
            <a:r>
              <a:rPr lang="fr-FR" sz="1400" dirty="0">
                <a:solidFill>
                  <a:srgbClr val="000000"/>
                </a:solidFill>
                <a:cs typeface="Cursivestandard"/>
              </a:rPr>
              <a:t> </a:t>
            </a:r>
            <a:r>
              <a:rPr lang="fr-FR" sz="1400" dirty="0" smtClean="0">
                <a:solidFill>
                  <a:srgbClr val="000000"/>
                </a:solidFill>
                <a:cs typeface="Cursivestandard"/>
              </a:rPr>
              <a:t>     </a:t>
            </a:r>
            <a:r>
              <a:rPr lang="fr-FR" sz="1400" dirty="0" smtClean="0">
                <a:solidFill>
                  <a:srgbClr val="008000"/>
                </a:solidFill>
                <a:cs typeface="Cursivestandard"/>
              </a:rPr>
              <a:t>in  </a:t>
            </a:r>
            <a:r>
              <a:rPr lang="fr-FR" sz="1400" dirty="0" err="1" smtClean="0">
                <a:solidFill>
                  <a:srgbClr val="008000"/>
                </a:solidFill>
                <a:cs typeface="Cursivestandard"/>
              </a:rPr>
              <a:t>im</a:t>
            </a:r>
            <a:r>
              <a:rPr lang="fr-FR" sz="1400" dirty="0" smtClean="0">
                <a:solidFill>
                  <a:srgbClr val="008000"/>
                </a:solidFill>
                <a:cs typeface="Cursivestandard"/>
              </a:rPr>
              <a:t>  </a:t>
            </a:r>
            <a:r>
              <a:rPr lang="fr-FR" sz="1400" dirty="0" err="1" smtClean="0">
                <a:solidFill>
                  <a:srgbClr val="008000"/>
                </a:solidFill>
                <a:cs typeface="Cursivestandard"/>
              </a:rPr>
              <a:t>ain</a:t>
            </a:r>
            <a:r>
              <a:rPr lang="fr-FR" sz="1400" dirty="0" smtClean="0">
                <a:solidFill>
                  <a:srgbClr val="008000"/>
                </a:solidFill>
                <a:cs typeface="Cursivestandard"/>
              </a:rPr>
              <a:t>  </a:t>
            </a:r>
            <a:r>
              <a:rPr lang="fr-FR" sz="1400" dirty="0" err="1" smtClean="0">
                <a:solidFill>
                  <a:srgbClr val="008000"/>
                </a:solidFill>
                <a:cs typeface="Cursivestandard"/>
              </a:rPr>
              <a:t>ein</a:t>
            </a:r>
            <a:endParaRPr lang="fr-FR" sz="1400" dirty="0">
              <a:solidFill>
                <a:srgbClr val="008000"/>
              </a:solidFill>
              <a:latin typeface="Cursivestandard"/>
              <a:cs typeface="Cursivestandard"/>
            </a:endParaRPr>
          </a:p>
        </p:txBody>
      </p:sp>
      <p:pic>
        <p:nvPicPr>
          <p:cNvPr id="46" name="Image 45"/>
          <p:cNvPicPr>
            <a:picLocks noChangeAspect="1"/>
          </p:cNvPicPr>
          <p:nvPr/>
        </p:nvPicPr>
        <p:blipFill rotWithShape="1">
          <a:blip r:embed="rId5">
            <a:extLst>
              <a:ext uri="{BEBA8EAE-BF5A-486C-A8C5-ECC9F3942E4B}">
                <a14:imgProps xmlns:a14="http://schemas.microsoft.com/office/drawing/2010/main">
                  <a14:imgLayer r:embed="rId6">
                    <a14:imgEffect>
                      <a14:backgroundRemoval t="58500" b="92000" l="53000" r="99000">
                        <a14:foregroundMark x1="73500" y1="72500" x2="73500" y2="72500"/>
                      </a14:backgroundRemoval>
                    </a14:imgEffect>
                  </a14:imgLayer>
                </a14:imgProps>
              </a:ext>
            </a:extLst>
          </a:blip>
          <a:srcRect l="52332" t="59635" r="4001" b="9699"/>
          <a:stretch/>
        </p:blipFill>
        <p:spPr>
          <a:xfrm>
            <a:off x="733494" y="1098840"/>
            <a:ext cx="205045" cy="144000"/>
          </a:xfrm>
          <a:prstGeom prst="rect">
            <a:avLst/>
          </a:prstGeom>
        </p:spPr>
      </p:pic>
      <p:sp>
        <p:nvSpPr>
          <p:cNvPr id="47" name="Rectangle 46"/>
          <p:cNvSpPr/>
          <p:nvPr/>
        </p:nvSpPr>
        <p:spPr>
          <a:xfrm>
            <a:off x="5012158" y="-26314"/>
            <a:ext cx="448841"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pple Casual"/>
                <a:cs typeface="Apple Casual"/>
              </a:rPr>
              <a:t>1</a:t>
            </a:r>
            <a:endParaRPr lang="fr-FR"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pple Casual"/>
              <a:cs typeface="Apple Casual"/>
            </a:endParaRPr>
          </a:p>
        </p:txBody>
      </p:sp>
      <p:pic>
        <p:nvPicPr>
          <p:cNvPr id="2" name="Image 1"/>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915613" y="747950"/>
            <a:ext cx="846875" cy="576000"/>
          </a:xfrm>
          <a:prstGeom prst="rect">
            <a:avLst/>
          </a:prstGeom>
        </p:spPr>
      </p:pic>
      <p:sp>
        <p:nvSpPr>
          <p:cNvPr id="48" name="Rectangle à coins arrondis 47"/>
          <p:cNvSpPr/>
          <p:nvPr/>
        </p:nvSpPr>
        <p:spPr>
          <a:xfrm>
            <a:off x="4758267" y="5057583"/>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rgbClr val="008000"/>
                </a:solidFill>
              </a:rPr>
              <a:t>un</a:t>
            </a:r>
            <a:endParaRPr lang="fr-FR" sz="2400" dirty="0" smtClean="0"/>
          </a:p>
          <a:p>
            <a:pPr algn="r">
              <a:lnSpc>
                <a:spcPct val="80000"/>
              </a:lnSpc>
            </a:pPr>
            <a:r>
              <a:rPr lang="fr-FR" sz="2400" dirty="0" smtClean="0">
                <a:solidFill>
                  <a:srgbClr val="000000"/>
                </a:solidFill>
                <a:latin typeface="Cursivestandard"/>
                <a:cs typeface="Cursivestandard"/>
              </a:rPr>
              <a:t>²</a:t>
            </a:r>
            <a:r>
              <a:rPr lang="fr-FR" sz="2400" dirty="0" smtClean="0">
                <a:solidFill>
                  <a:srgbClr val="008000"/>
                </a:solidFill>
                <a:latin typeface="Cursivestandard"/>
                <a:cs typeface="Cursivestandard"/>
              </a:rPr>
              <a:t>un</a:t>
            </a:r>
            <a:endParaRPr lang="fr-FR" sz="2400" dirty="0">
              <a:latin typeface="Cursivestandard"/>
              <a:cs typeface="Cursivestandard"/>
            </a:endParaRPr>
          </a:p>
        </p:txBody>
      </p:sp>
      <p:pic>
        <p:nvPicPr>
          <p:cNvPr id="49" name="Image 48"/>
          <p:cNvPicPr>
            <a:picLocks noChangeAspect="1"/>
          </p:cNvPicPr>
          <p:nvPr/>
        </p:nvPicPr>
        <p:blipFill rotWithShape="1">
          <a:blip r:embed="rId2"/>
          <a:srcRect l="52332" t="59635" r="4001" b="9699"/>
          <a:stretch/>
        </p:blipFill>
        <p:spPr>
          <a:xfrm>
            <a:off x="2190872" y="5336995"/>
            <a:ext cx="325510" cy="228600"/>
          </a:xfrm>
          <a:prstGeom prst="rect">
            <a:avLst/>
          </a:prstGeom>
        </p:spPr>
      </p:pic>
      <p:sp>
        <p:nvSpPr>
          <p:cNvPr id="77" name="Rectangle à coins arrondis 76"/>
          <p:cNvSpPr/>
          <p:nvPr/>
        </p:nvSpPr>
        <p:spPr>
          <a:xfrm>
            <a:off x="4758267" y="5717982"/>
            <a:ext cx="2040466" cy="613838"/>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rgbClr val="000000"/>
                </a:solidFill>
              </a:rPr>
              <a:t>l</a:t>
            </a:r>
            <a:r>
              <a:rPr lang="fr-FR" sz="2400" dirty="0" smtClean="0">
                <a:solidFill>
                  <a:srgbClr val="008000"/>
                </a:solidFill>
              </a:rPr>
              <a:t>yn</a:t>
            </a:r>
            <a:r>
              <a:rPr lang="fr-FR" sz="2400" dirty="0" smtClean="0">
                <a:solidFill>
                  <a:srgbClr val="000000"/>
                </a:solidFill>
              </a:rPr>
              <a:t>x</a:t>
            </a:r>
          </a:p>
          <a:p>
            <a:pPr algn="r">
              <a:lnSpc>
                <a:spcPct val="80000"/>
              </a:lnSpc>
            </a:pPr>
            <a:r>
              <a:rPr lang="fr-FR" sz="2400" dirty="0">
                <a:solidFill>
                  <a:srgbClr val="000000"/>
                </a:solidFill>
                <a:latin typeface="Cursivestandard"/>
                <a:cs typeface="Cursivestandard"/>
              </a:rPr>
              <a:t>²</a:t>
            </a:r>
            <a:r>
              <a:rPr lang="fr-FR" sz="2400" dirty="0" smtClean="0">
                <a:solidFill>
                  <a:srgbClr val="000000"/>
                </a:solidFill>
                <a:latin typeface="Cursivestandard"/>
                <a:cs typeface="Cursivestandard"/>
              </a:rPr>
              <a:t>l</a:t>
            </a:r>
            <a:r>
              <a:rPr lang="fr-FR" sz="2400" dirty="0" smtClean="0">
                <a:solidFill>
                  <a:srgbClr val="008000"/>
                </a:solidFill>
                <a:latin typeface="Cursivestandard"/>
                <a:cs typeface="Cursivestandard"/>
              </a:rPr>
              <a:t>yn</a:t>
            </a:r>
            <a:r>
              <a:rPr lang="fr-FR" sz="2400" dirty="0" smtClean="0">
                <a:solidFill>
                  <a:srgbClr val="000000"/>
                </a:solidFill>
                <a:latin typeface="Cursivestandard"/>
                <a:cs typeface="Cursivestandard"/>
              </a:rPr>
              <a:t>x</a:t>
            </a:r>
            <a:endParaRPr lang="fr-FR" sz="2400" dirty="0">
              <a:solidFill>
                <a:srgbClr val="000000"/>
              </a:solidFill>
              <a:latin typeface="Cursivestandard"/>
              <a:cs typeface="Cursivestandard"/>
            </a:endParaRPr>
          </a:p>
        </p:txBody>
      </p:sp>
      <p:pic>
        <p:nvPicPr>
          <p:cNvPr id="78" name="Image 77"/>
          <p:cNvPicPr>
            <a:picLocks noChangeAspect="1"/>
          </p:cNvPicPr>
          <p:nvPr/>
        </p:nvPicPr>
        <p:blipFill rotWithShape="1">
          <a:blip r:embed="rId2"/>
          <a:srcRect l="52332" t="59635" r="4001" b="9699"/>
          <a:stretch/>
        </p:blipFill>
        <p:spPr>
          <a:xfrm>
            <a:off x="2190872" y="5980461"/>
            <a:ext cx="325510" cy="228600"/>
          </a:xfrm>
          <a:prstGeom prst="rect">
            <a:avLst/>
          </a:prstGeom>
        </p:spPr>
      </p:pic>
      <p:sp>
        <p:nvSpPr>
          <p:cNvPr id="80" name="Rectangle à coins arrondis 79"/>
          <p:cNvSpPr/>
          <p:nvPr/>
        </p:nvSpPr>
        <p:spPr>
          <a:xfrm>
            <a:off x="5012158" y="7370521"/>
            <a:ext cx="1718840" cy="369455"/>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nSpc>
                <a:spcPct val="120000"/>
              </a:lnSpc>
            </a:pPr>
            <a:r>
              <a:rPr lang="fr-FR" sz="1600" dirty="0" smtClean="0">
                <a:solidFill>
                  <a:srgbClr val="008000"/>
                </a:solidFill>
                <a:latin typeface="Script Ecole 2"/>
                <a:cs typeface="Script Ecole 2"/>
              </a:rPr>
              <a:t>❗️ n </a:t>
            </a:r>
            <a:r>
              <a:rPr lang="fr-FR" sz="1600" dirty="0" smtClean="0">
                <a:solidFill>
                  <a:srgbClr val="000000"/>
                </a:solidFill>
                <a:latin typeface="Script Ecole 2"/>
                <a:cs typeface="Script Ecole 2"/>
                <a:sym typeface="Wingdings"/>
              </a:rPr>
              <a:t></a:t>
            </a:r>
            <a:r>
              <a:rPr lang="fr-FR" sz="1600" dirty="0" smtClean="0">
                <a:solidFill>
                  <a:srgbClr val="008000"/>
                </a:solidFill>
                <a:latin typeface="Script Ecole 2"/>
                <a:cs typeface="Script Ecole 2"/>
                <a:sym typeface="Wingdings"/>
              </a:rPr>
              <a:t> m</a:t>
            </a:r>
            <a:endParaRPr lang="fr-FR" sz="1400" dirty="0">
              <a:latin typeface="Script Ecole 2"/>
              <a:cs typeface="Script Ecole 2"/>
            </a:endParaRPr>
          </a:p>
        </p:txBody>
      </p:sp>
      <p:sp>
        <p:nvSpPr>
          <p:cNvPr id="81" name="Rectangle 80"/>
          <p:cNvSpPr/>
          <p:nvPr/>
        </p:nvSpPr>
        <p:spPr>
          <a:xfrm>
            <a:off x="2150505" y="5057581"/>
            <a:ext cx="2556000" cy="127423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a:solidFill>
                  <a:srgbClr val="008000"/>
                </a:solidFill>
                <a:latin typeface="Script Ecole 2"/>
                <a:cs typeface="Script Ecole 2"/>
              </a:rPr>
              <a:t>u</a:t>
            </a:r>
            <a:r>
              <a:rPr lang="fr-FR" sz="4400" b="1" dirty="0" smtClean="0">
                <a:solidFill>
                  <a:srgbClr val="008000"/>
                </a:solidFill>
                <a:latin typeface="Script Ecole 2"/>
                <a:cs typeface="Script Ecole 2"/>
              </a:rPr>
              <a:t>n </a:t>
            </a:r>
            <a:r>
              <a:rPr lang="fr-FR" sz="4400" b="1" dirty="0" smtClean="0">
                <a:solidFill>
                  <a:srgbClr val="008000"/>
                </a:solidFill>
                <a:latin typeface="Cursivestandard"/>
                <a:cs typeface="Cursivestandard"/>
              </a:rPr>
              <a:t> ²</a:t>
            </a:r>
            <a:r>
              <a:rPr lang="fr-FR" sz="4400" b="1" dirty="0">
                <a:solidFill>
                  <a:srgbClr val="008000"/>
                </a:solidFill>
                <a:latin typeface="Cursivestandard"/>
                <a:cs typeface="Cursivestandard"/>
              </a:rPr>
              <a:t>u</a:t>
            </a:r>
            <a:r>
              <a:rPr lang="fr-FR" sz="4400" b="1" dirty="0" smtClean="0">
                <a:solidFill>
                  <a:srgbClr val="008000"/>
                </a:solidFill>
                <a:latin typeface="Cursivestandard"/>
                <a:cs typeface="Cursivestandard"/>
              </a:rPr>
              <a:t>n</a:t>
            </a:r>
          </a:p>
          <a:p>
            <a:pPr marL="271463" algn="ctr"/>
            <a:r>
              <a:rPr lang="fr-FR" sz="4400" b="1" dirty="0" err="1" smtClean="0">
                <a:solidFill>
                  <a:srgbClr val="008000"/>
                </a:solidFill>
                <a:latin typeface="Script Ecole 2"/>
                <a:cs typeface="Script Ecole 2"/>
              </a:rPr>
              <a:t>yn</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²yn</a:t>
            </a:r>
            <a:endParaRPr lang="fr-FR" sz="4400" b="1" dirty="0">
              <a:solidFill>
                <a:srgbClr val="008000"/>
              </a:solidFill>
            </a:endParaRPr>
          </a:p>
        </p:txBody>
      </p:sp>
      <p:pic>
        <p:nvPicPr>
          <p:cNvPr id="82" name="Image 81"/>
          <p:cNvPicPr>
            <a:picLocks noChangeAspect="1"/>
          </p:cNvPicPr>
          <p:nvPr/>
        </p:nvPicPr>
        <p:blipFill rotWithShape="1">
          <a:blip r:embed="rId2"/>
          <a:srcRect l="52332" t="59635" r="4001" b="9699"/>
          <a:stretch/>
        </p:blipFill>
        <p:spPr>
          <a:xfrm>
            <a:off x="2172050" y="5285965"/>
            <a:ext cx="325510" cy="228600"/>
          </a:xfrm>
          <a:prstGeom prst="rect">
            <a:avLst/>
          </a:prstGeom>
        </p:spPr>
      </p:pic>
      <p:pic>
        <p:nvPicPr>
          <p:cNvPr id="83" name="Image 82"/>
          <p:cNvPicPr>
            <a:picLocks noChangeAspect="1"/>
          </p:cNvPicPr>
          <p:nvPr/>
        </p:nvPicPr>
        <p:blipFill rotWithShape="1">
          <a:blip r:embed="rId2"/>
          <a:srcRect l="52332" t="59635" r="4001" b="9699"/>
          <a:stretch/>
        </p:blipFill>
        <p:spPr>
          <a:xfrm>
            <a:off x="2172050" y="5929431"/>
            <a:ext cx="325510" cy="228600"/>
          </a:xfrm>
          <a:prstGeom prst="rect">
            <a:avLst/>
          </a:prstGeom>
        </p:spPr>
      </p:pic>
      <p:sp>
        <p:nvSpPr>
          <p:cNvPr id="84" name="Rectangle 83"/>
          <p:cNvSpPr/>
          <p:nvPr/>
        </p:nvSpPr>
        <p:spPr>
          <a:xfrm>
            <a:off x="93133" y="5057582"/>
            <a:ext cx="1952731"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355600">
              <a:tabLst>
                <a:tab pos="355600" algn="l"/>
              </a:tabLst>
            </a:pPr>
            <a:r>
              <a:rPr lang="fr-FR" sz="2400" dirty="0">
                <a:cs typeface="Cursivestandard"/>
              </a:rPr>
              <a:t>[</a:t>
            </a:r>
            <a:r>
              <a:rPr lang="fr-FR" sz="2400" dirty="0" err="1"/>
              <a:t>ɛ</a:t>
            </a:r>
            <a:r>
              <a:rPr lang="fr-FR" sz="2400" dirty="0"/>
              <a:t>̃̃</a:t>
            </a:r>
            <a:r>
              <a:rPr lang="fr-FR" sz="2400" dirty="0" smtClean="0">
                <a:cs typeface="Cursivestandard"/>
              </a:rPr>
              <a:t>]</a:t>
            </a:r>
            <a:endParaRPr lang="fr-FR" sz="2400" dirty="0">
              <a:cs typeface="Cursivestandard"/>
            </a:endParaRPr>
          </a:p>
        </p:txBody>
      </p:sp>
      <p:pic>
        <p:nvPicPr>
          <p:cNvPr id="85" name="Image 84" descr="C:\Users\Catherine\Documents\CP\6 Lecture Pilotis\Gestes BM Pilotis\in.PNG"/>
          <p:cNvPicPr>
            <a:picLocks noChangeAspect="1"/>
          </p:cNvPicPr>
          <p:nvPr/>
        </p:nvPicPr>
        <p:blipFill>
          <a:blip r:embed="rId3" cstate="print">
            <a:extLst>
              <a:ext uri="{BEBA8EAE-BF5A-486C-A8C5-ECC9F3942E4B}">
                <a14:imgProps xmlns:a14="http://schemas.microsoft.com/office/drawing/2010/main">
                  <a14:imgLayer r:embed="rId4">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194476" y="5074516"/>
            <a:ext cx="683999" cy="782438"/>
          </a:xfrm>
          <a:prstGeom prst="rect">
            <a:avLst/>
          </a:prstGeom>
          <a:noFill/>
          <a:ln>
            <a:noFill/>
          </a:ln>
        </p:spPr>
      </p:pic>
      <p:pic>
        <p:nvPicPr>
          <p:cNvPr id="86" name="Image 85"/>
          <p:cNvPicPr>
            <a:picLocks noChangeAspect="1"/>
          </p:cNvPicPr>
          <p:nvPr/>
        </p:nvPicPr>
        <p:blipFill rotWithShape="1">
          <a:blip r:embed="rId2"/>
          <a:srcRect l="9333" t="8667" r="65333" b="57158"/>
          <a:stretch/>
        </p:blipFill>
        <p:spPr>
          <a:xfrm>
            <a:off x="167639" y="5285965"/>
            <a:ext cx="285729" cy="385456"/>
          </a:xfrm>
          <a:prstGeom prst="rect">
            <a:avLst/>
          </a:prstGeom>
        </p:spPr>
      </p:pic>
      <p:sp>
        <p:nvSpPr>
          <p:cNvPr id="87" name="Rectangle 86"/>
          <p:cNvSpPr/>
          <p:nvPr/>
        </p:nvSpPr>
        <p:spPr>
          <a:xfrm>
            <a:off x="93133" y="5916953"/>
            <a:ext cx="1952731" cy="414867"/>
          </a:xfrm>
          <a:prstGeom prst="rect">
            <a:avLst/>
          </a:prstGeom>
          <a:solidFill>
            <a:schemeClr val="bg1">
              <a:lumMod val="85000"/>
            </a:schemeClr>
          </a:solidFill>
          <a:ln w="9525" cmpd="sng">
            <a:solidFill>
              <a:schemeClr val="bg1">
                <a:lumMod val="6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lIns="36000" rtlCol="0" anchor="ctr"/>
          <a:lstStyle/>
          <a:p>
            <a:pPr>
              <a:tabLst>
                <a:tab pos="0" algn="l"/>
              </a:tabLst>
            </a:pPr>
            <a:r>
              <a:rPr lang="fr-FR" sz="1400" i="1" dirty="0" smtClean="0">
                <a:solidFill>
                  <a:schemeClr val="bg1">
                    <a:lumMod val="50000"/>
                  </a:schemeClr>
                </a:solidFill>
                <a:cs typeface="Cursivestandard"/>
              </a:rPr>
              <a:t>Rappel :</a:t>
            </a:r>
            <a:r>
              <a:rPr lang="fr-FR" sz="1400" dirty="0">
                <a:solidFill>
                  <a:srgbClr val="000000"/>
                </a:solidFill>
                <a:cs typeface="Cursivestandard"/>
              </a:rPr>
              <a:t> </a:t>
            </a:r>
            <a:r>
              <a:rPr lang="fr-FR" sz="1400" dirty="0" smtClean="0">
                <a:solidFill>
                  <a:srgbClr val="000000"/>
                </a:solidFill>
                <a:cs typeface="Cursivestandard"/>
              </a:rPr>
              <a:t>     </a:t>
            </a:r>
            <a:r>
              <a:rPr lang="fr-FR" sz="1400" dirty="0" smtClean="0">
                <a:solidFill>
                  <a:srgbClr val="008000"/>
                </a:solidFill>
                <a:cs typeface="Cursivestandard"/>
              </a:rPr>
              <a:t>in  </a:t>
            </a:r>
            <a:r>
              <a:rPr lang="fr-FR" sz="1400" dirty="0" err="1" smtClean="0">
                <a:solidFill>
                  <a:srgbClr val="008000"/>
                </a:solidFill>
                <a:cs typeface="Cursivestandard"/>
              </a:rPr>
              <a:t>im</a:t>
            </a:r>
            <a:r>
              <a:rPr lang="fr-FR" sz="1400" dirty="0" smtClean="0">
                <a:solidFill>
                  <a:srgbClr val="008000"/>
                </a:solidFill>
                <a:cs typeface="Cursivestandard"/>
              </a:rPr>
              <a:t>  </a:t>
            </a:r>
            <a:r>
              <a:rPr lang="fr-FR" sz="1400" dirty="0" err="1" smtClean="0">
                <a:solidFill>
                  <a:srgbClr val="008000"/>
                </a:solidFill>
                <a:cs typeface="Cursivestandard"/>
              </a:rPr>
              <a:t>ain</a:t>
            </a:r>
            <a:r>
              <a:rPr lang="fr-FR" sz="1400" dirty="0" smtClean="0">
                <a:solidFill>
                  <a:srgbClr val="008000"/>
                </a:solidFill>
                <a:cs typeface="Cursivestandard"/>
              </a:rPr>
              <a:t>  </a:t>
            </a:r>
            <a:r>
              <a:rPr lang="fr-FR" sz="1400" dirty="0" err="1" smtClean="0">
                <a:solidFill>
                  <a:srgbClr val="008000"/>
                </a:solidFill>
                <a:cs typeface="Cursivestandard"/>
              </a:rPr>
              <a:t>ein</a:t>
            </a:r>
            <a:endParaRPr lang="fr-FR" sz="1400" dirty="0">
              <a:solidFill>
                <a:srgbClr val="008000"/>
              </a:solidFill>
              <a:latin typeface="Cursivestandard"/>
              <a:cs typeface="Cursivestandard"/>
            </a:endParaRPr>
          </a:p>
        </p:txBody>
      </p:sp>
      <p:pic>
        <p:nvPicPr>
          <p:cNvPr id="88" name="Image 87"/>
          <p:cNvPicPr>
            <a:picLocks noChangeAspect="1"/>
          </p:cNvPicPr>
          <p:nvPr/>
        </p:nvPicPr>
        <p:blipFill rotWithShape="1">
          <a:blip r:embed="rId5">
            <a:extLst>
              <a:ext uri="{BEBA8EAE-BF5A-486C-A8C5-ECC9F3942E4B}">
                <a14:imgProps xmlns:a14="http://schemas.microsoft.com/office/drawing/2010/main">
                  <a14:imgLayer r:embed="rId6">
                    <a14:imgEffect>
                      <a14:backgroundRemoval t="58500" b="92000" l="53000" r="99000">
                        <a14:foregroundMark x1="73500" y1="72500" x2="73500" y2="72500"/>
                      </a14:backgroundRemoval>
                    </a14:imgEffect>
                  </a14:imgLayer>
                </a14:imgProps>
              </a:ext>
            </a:extLst>
          </a:blip>
          <a:srcRect l="52332" t="59635" r="4001" b="9699"/>
          <a:stretch/>
        </p:blipFill>
        <p:spPr>
          <a:xfrm>
            <a:off x="733494" y="6088689"/>
            <a:ext cx="205045" cy="144000"/>
          </a:xfrm>
          <a:prstGeom prst="rect">
            <a:avLst/>
          </a:prstGeom>
        </p:spPr>
      </p:pic>
      <p:sp>
        <p:nvSpPr>
          <p:cNvPr id="89" name="Rectangle 88"/>
          <p:cNvSpPr/>
          <p:nvPr/>
        </p:nvSpPr>
        <p:spPr>
          <a:xfrm>
            <a:off x="5012158" y="4963535"/>
            <a:ext cx="448841"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pple Casual"/>
                <a:cs typeface="Apple Casual"/>
              </a:rPr>
              <a:t>1</a:t>
            </a:r>
            <a:endParaRPr lang="fr-FR"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pple Casual"/>
              <a:cs typeface="Apple Casual"/>
            </a:endParaRPr>
          </a:p>
        </p:txBody>
      </p:sp>
      <p:pic>
        <p:nvPicPr>
          <p:cNvPr id="90" name="Image 89"/>
          <p:cNvPicPr>
            <a:picLocks noChangeAspect="1"/>
          </p:cNvPicPr>
          <p:nvPr/>
        </p:nvPicPr>
        <p:blipFill>
          <a:blip r:embed="rId7">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4915613" y="5737799"/>
            <a:ext cx="846875" cy="576000"/>
          </a:xfrm>
          <a:prstGeom prst="rect">
            <a:avLst/>
          </a:prstGeom>
        </p:spPr>
      </p:pic>
      <p:graphicFrame>
        <p:nvGraphicFramePr>
          <p:cNvPr id="34" name="Tableau 33"/>
          <p:cNvGraphicFramePr>
            <a:graphicFrameLocks noGrp="1"/>
          </p:cNvGraphicFramePr>
          <p:nvPr>
            <p:extLst>
              <p:ext uri="{D42A27DB-BD31-4B8C-83A1-F6EECF244321}">
                <p14:modId xmlns:p14="http://schemas.microsoft.com/office/powerpoint/2010/main" val="1132446610"/>
              </p:ext>
            </p:extLst>
          </p:nvPr>
        </p:nvGraphicFramePr>
        <p:xfrm>
          <a:off x="76199" y="6502423"/>
          <a:ext cx="6705600" cy="3259952"/>
        </p:xfrm>
        <a:graphic>
          <a:graphicData uri="http://schemas.openxmlformats.org/drawingml/2006/table">
            <a:tbl>
              <a:tblPr firstRow="1" bandRow="1">
                <a:tableStyleId>{5940675A-B579-460E-94D1-54222C63F5DA}</a:tableStyleId>
              </a:tblPr>
              <a:tblGrid>
                <a:gridCol w="1676400"/>
                <a:gridCol w="1676400"/>
                <a:gridCol w="1583268"/>
                <a:gridCol w="1769532"/>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²révise ²le ²son</a:t>
                      </a:r>
                      <a:r>
                        <a:rPr lang="fr-FR" sz="1400" u="sng" kern="1200" baseline="0" dirty="0" smtClean="0">
                          <a:solidFill>
                            <a:schemeClr val="tx1"/>
                          </a:solidFill>
                          <a:effectLst/>
                          <a:latin typeface="Cursivestandard"/>
                          <a:ea typeface="+mn-ea"/>
                          <a:cs typeface="Cursivestandard"/>
                        </a:rPr>
                        <a:t> [</a:t>
                      </a:r>
                      <a:r>
                        <a:rPr lang="fr-FR" sz="1400" u="sng" dirty="0" err="1" smtClean="0"/>
                        <a:t>ɛ</a:t>
                      </a:r>
                      <a:r>
                        <a:rPr lang="fr-FR" sz="1400" u="sng" dirty="0" smtClean="0"/>
                        <a:t>̃̃</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dan$</a:t>
                      </a:r>
                      <a:r>
                        <a:rPr lang="fr-FR" sz="1400" u="sng" kern="1200" dirty="0" smtClean="0">
                          <a:solidFill>
                            <a:schemeClr val="tx1"/>
                          </a:solidFill>
                          <a:effectLst/>
                          <a:latin typeface="Cursivestandard"/>
                          <a:ea typeface="+mn-ea"/>
                          <a:cs typeface="Cursivestandard"/>
                        </a:rPr>
                        <a:t>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1800" kern="1200" baseline="0" dirty="0" err="1" smtClean="0">
                          <a:solidFill>
                            <a:schemeClr val="tx1"/>
                          </a:solidFill>
                          <a:effectLst/>
                          <a:latin typeface="Script Ecole 2"/>
                          <a:ea typeface="+mn-ea"/>
                          <a:cs typeface="Script Ecole 2"/>
                        </a:rPr>
                        <a:t>run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lyn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drin</a:t>
                      </a:r>
                      <a:r>
                        <a:rPr lang="fr-FR" sz="1800" kern="1200" baseline="0" dirty="0" smtClean="0">
                          <a:solidFill>
                            <a:schemeClr val="tx1"/>
                          </a:solidFill>
                          <a:effectLst/>
                          <a:latin typeface="Script Ecole 2"/>
                          <a:ea typeface="+mn-ea"/>
                          <a:cs typeface="Script Ecole 2"/>
                        </a:rPr>
                        <a:t>    zain    </a:t>
                      </a:r>
                      <a:r>
                        <a:rPr lang="fr-FR" sz="1800" kern="1200" baseline="0" dirty="0" err="1" smtClean="0">
                          <a:solidFill>
                            <a:schemeClr val="tx1"/>
                          </a:solidFill>
                          <a:effectLst/>
                          <a:latin typeface="Script Ecole 2"/>
                          <a:ea typeface="+mn-ea"/>
                          <a:cs typeface="Script Ecole 2"/>
                        </a:rPr>
                        <a:t>chein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tun</a:t>
                      </a:r>
                      <a:r>
                        <a:rPr lang="fr-FR" sz="1800" kern="1200" baseline="0" dirty="0" smtClean="0">
                          <a:solidFill>
                            <a:schemeClr val="tx1"/>
                          </a:solidFill>
                          <a:effectLst/>
                          <a:latin typeface="Script Ecole 2"/>
                          <a:ea typeface="+mn-ea"/>
                          <a:cs typeface="Script Ecole 2"/>
                        </a:rPr>
                        <a:t>    </a:t>
                      </a:r>
                      <a:r>
                        <a:rPr lang="fr-FR" sz="2000" kern="1200" baseline="0" dirty="0" smtClean="0">
                          <a:solidFill>
                            <a:schemeClr val="tx1"/>
                          </a:solidFill>
                          <a:effectLst/>
                          <a:latin typeface="Cursivestandard"/>
                          <a:ea typeface="+mn-ea"/>
                          <a:cs typeface="Cursivestandard"/>
                        </a:rPr>
                        <a:t>²bain  ²jun  vin  ²zein</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l</a:t>
                      </a:r>
                      <a:r>
                        <a:rPr lang="fr-FR" sz="1400" u="none" kern="1200" dirty="0" smtClean="0">
                          <a:solidFill>
                            <a:srgbClr val="008000"/>
                          </a:solidFill>
                          <a:effectLst/>
                          <a:latin typeface="Script Ecole 2"/>
                          <a:ea typeface="+mn-ea"/>
                          <a:cs typeface="Script Ecole 2"/>
                        </a:rPr>
                        <a:t>un</a:t>
                      </a:r>
                      <a:r>
                        <a:rPr lang="fr-FR" sz="1400" u="none" kern="1200" dirty="0" smtClean="0">
                          <a:solidFill>
                            <a:schemeClr val="tx1"/>
                          </a:solidFill>
                          <a:effectLst/>
                          <a:latin typeface="Script Ecole 2"/>
                          <a:ea typeface="+mn-ea"/>
                          <a:cs typeface="Script Ecole 2"/>
                        </a:rPr>
                        <a:t>di</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rgbClr val="008000"/>
                          </a:solidFill>
                          <a:effectLst/>
                          <a:latin typeface="Script Ecole 2"/>
                          <a:ea typeface="+mn-ea"/>
                          <a:cs typeface="Script Ecole 2"/>
                        </a:rPr>
                        <a:t>au</a:t>
                      </a:r>
                      <a:r>
                        <a:rPr lang="fr-FR" sz="1400" u="none" kern="1200" dirty="0" smtClean="0">
                          <a:solidFill>
                            <a:schemeClr val="tx1"/>
                          </a:solidFill>
                          <a:effectLst/>
                          <a:latin typeface="Script Ecole 2"/>
                          <a:ea typeface="+mn-ea"/>
                          <a:cs typeface="Script Ecole 2"/>
                        </a:rPr>
                        <a:t>c</a:t>
                      </a:r>
                      <a:r>
                        <a:rPr lang="fr-FR" sz="1400" u="none" kern="1200" dirty="0" smtClean="0">
                          <a:solidFill>
                            <a:srgbClr val="008000"/>
                          </a:solidFill>
                          <a:effectLst/>
                          <a:latin typeface="Script Ecole 2"/>
                          <a:ea typeface="+mn-ea"/>
                          <a:cs typeface="Script Ecole 2"/>
                        </a:rPr>
                        <a:t>un</a:t>
                      </a:r>
                    </a:p>
                    <a:p>
                      <a:pPr>
                        <a:spcAft>
                          <a:spcPts val="600"/>
                        </a:spcAft>
                      </a:pPr>
                      <a:r>
                        <a:rPr lang="fr-FR" sz="1400" u="none" kern="1200" dirty="0" smtClean="0">
                          <a:solidFill>
                            <a:schemeClr val="tx1"/>
                          </a:solidFill>
                          <a:effectLst/>
                          <a:latin typeface="Script Ecole 2"/>
                          <a:ea typeface="+mn-ea"/>
                          <a:cs typeface="Script Ecole 2"/>
                        </a:rPr>
                        <a:t>chac</a:t>
                      </a:r>
                      <a:r>
                        <a:rPr lang="fr-FR" sz="1400" u="none" kern="1200" dirty="0" smtClean="0">
                          <a:solidFill>
                            <a:srgbClr val="008000"/>
                          </a:solidFill>
                          <a:effectLst/>
                          <a:latin typeface="Script Ecole 2"/>
                          <a:ea typeface="+mn-ea"/>
                          <a:cs typeface="Script Ecole 2"/>
                        </a:rPr>
                        <a:t>un</a:t>
                      </a:r>
                    </a:p>
                    <a:p>
                      <a:pPr>
                        <a:spcAft>
                          <a:spcPts val="600"/>
                        </a:spcAft>
                      </a:pPr>
                      <a:r>
                        <a:rPr lang="fr-FR" sz="1400" u="none" kern="1200" dirty="0" smtClean="0">
                          <a:solidFill>
                            <a:schemeClr val="tx1"/>
                          </a:solidFill>
                          <a:effectLst/>
                          <a:latin typeface="Script Ecole 2"/>
                          <a:ea typeface="+mn-ea"/>
                          <a:cs typeface="Script Ecole 2"/>
                        </a:rPr>
                        <a:t>q</a:t>
                      </a:r>
                      <a:r>
                        <a:rPr lang="fr-FR" sz="1400" u="none" kern="1200" dirty="0" smtClean="0">
                          <a:solidFill>
                            <a:schemeClr val="bg1">
                              <a:lumMod val="50000"/>
                            </a:schemeClr>
                          </a:solidFill>
                          <a:effectLst/>
                          <a:latin typeface="Script Ecole 2"/>
                          <a:ea typeface="+mn-ea"/>
                          <a:cs typeface="Script Ecole 2"/>
                        </a:rPr>
                        <a:t>u</a:t>
                      </a:r>
                      <a:r>
                        <a:rPr lang="fr-FR" sz="1400" u="none" kern="1200" dirty="0" smtClean="0">
                          <a:solidFill>
                            <a:schemeClr val="tx1"/>
                          </a:solidFill>
                          <a:effectLst/>
                          <a:latin typeface="Script Ecole 2"/>
                          <a:ea typeface="+mn-ea"/>
                          <a:cs typeface="Script Ecole 2"/>
                        </a:rPr>
                        <a:t>elq</a:t>
                      </a:r>
                      <a:r>
                        <a:rPr lang="fr-FR" sz="1400" u="none" kern="1200" dirty="0" smtClean="0">
                          <a:solidFill>
                            <a:srgbClr val="7F7F7F"/>
                          </a:solidFill>
                          <a:effectLst/>
                          <a:latin typeface="Script Ecole 2"/>
                          <a:ea typeface="+mn-ea"/>
                          <a:cs typeface="Script Ecole 2"/>
                        </a:rPr>
                        <a:t>u</a:t>
                      </a:r>
                      <a:r>
                        <a:rPr lang="fr-FR" sz="1400" u="none" kern="1200" dirty="0" smtClean="0">
                          <a:solidFill>
                            <a:schemeClr val="tx1"/>
                          </a:solidFill>
                          <a:effectLst/>
                          <a:latin typeface="Script Ecole 2"/>
                          <a:ea typeface="+mn-ea"/>
                          <a:cs typeface="Script Ecole 2"/>
                        </a:rPr>
                        <a:t>’</a:t>
                      </a:r>
                      <a:r>
                        <a:rPr lang="fr-FR" sz="1400" u="none" kern="1200" dirty="0" smtClean="0">
                          <a:solidFill>
                            <a:srgbClr val="008000"/>
                          </a:solidFill>
                          <a:effectLst/>
                          <a:latin typeface="Script Ecole 2"/>
                          <a:ea typeface="+mn-ea"/>
                          <a:cs typeface="Script Ecole 2"/>
                        </a:rPr>
                        <a:t>un</a:t>
                      </a: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la j</a:t>
                      </a:r>
                      <a:r>
                        <a:rPr lang="fr-FR" sz="1400" u="none" kern="1200" dirty="0" smtClean="0">
                          <a:solidFill>
                            <a:srgbClr val="008000"/>
                          </a:solidFill>
                          <a:effectLst/>
                          <a:latin typeface="Script Ecole 2"/>
                          <a:ea typeface="+mn-ea"/>
                          <a:cs typeface="Script Ecole 2"/>
                        </a:rPr>
                        <a:t>un</a:t>
                      </a:r>
                      <a:r>
                        <a:rPr lang="fr-FR" sz="1400" u="none" kern="1200" dirty="0" smtClean="0">
                          <a:solidFill>
                            <a:schemeClr val="tx1"/>
                          </a:solidFill>
                          <a:effectLst/>
                          <a:latin typeface="Script Ecole 2"/>
                          <a:ea typeface="+mn-ea"/>
                          <a:cs typeface="Script Ecole 2"/>
                        </a:rPr>
                        <a:t>gle</a:t>
                      </a:r>
                    </a:p>
                    <a:p>
                      <a:pPr>
                        <a:spcAft>
                          <a:spcPts val="600"/>
                        </a:spcAft>
                      </a:pPr>
                      <a:r>
                        <a:rPr lang="fr-FR" sz="1400" u="none" kern="1200" dirty="0" smtClean="0">
                          <a:solidFill>
                            <a:schemeClr val="tx1"/>
                          </a:solidFill>
                          <a:effectLst/>
                          <a:latin typeface="Script Ecole 2"/>
                          <a:ea typeface="+mn-ea"/>
                          <a:cs typeface="Script Ecole 2"/>
                        </a:rPr>
                        <a:t>il est br</a:t>
                      </a:r>
                      <a:r>
                        <a:rPr lang="fr-FR" sz="1400" u="none" kern="1200" dirty="0" smtClean="0">
                          <a:solidFill>
                            <a:srgbClr val="008000"/>
                          </a:solidFill>
                          <a:effectLst/>
                          <a:latin typeface="Script Ecole 2"/>
                          <a:ea typeface="+mn-ea"/>
                          <a:cs typeface="Script Ecole 2"/>
                        </a:rPr>
                        <a:t>un</a:t>
                      </a:r>
                    </a:p>
                    <a:p>
                      <a:pPr>
                        <a:spcAft>
                          <a:spcPts val="600"/>
                        </a:spcAft>
                      </a:pPr>
                      <a:r>
                        <a:rPr lang="fr-FR" sz="1400" u="none" kern="1200" dirty="0" smtClean="0">
                          <a:solidFill>
                            <a:srgbClr val="008000"/>
                          </a:solidFill>
                          <a:effectLst/>
                          <a:latin typeface="Script Ecole 2"/>
                          <a:ea typeface="+mn-ea"/>
                          <a:cs typeface="Script Ecole 2"/>
                        </a:rPr>
                        <a:t>em</a:t>
                      </a:r>
                      <a:r>
                        <a:rPr lang="fr-FR" sz="1400" u="none" kern="1200" dirty="0" smtClean="0">
                          <a:solidFill>
                            <a:schemeClr val="tx1"/>
                          </a:solidFill>
                          <a:effectLst/>
                          <a:latin typeface="Script Ecole 2"/>
                          <a:ea typeface="+mn-ea"/>
                          <a:cs typeface="Script Ecole 2"/>
                        </a:rPr>
                        <a:t>pr</a:t>
                      </a:r>
                      <a:r>
                        <a:rPr lang="fr-FR" sz="1400" u="none" kern="1200" dirty="0" smtClean="0">
                          <a:solidFill>
                            <a:srgbClr val="008000"/>
                          </a:solidFill>
                          <a:effectLst/>
                          <a:latin typeface="Script Ecole 2"/>
                          <a:ea typeface="+mn-ea"/>
                          <a:cs typeface="Script Ecole 2"/>
                        </a:rPr>
                        <a:t>un</a:t>
                      </a:r>
                      <a:r>
                        <a:rPr lang="fr-FR" sz="1400" u="none" kern="1200" dirty="0" smtClean="0">
                          <a:solidFill>
                            <a:schemeClr val="tx1"/>
                          </a:solidFill>
                          <a:effectLst/>
                          <a:latin typeface="Script Ecole 2"/>
                          <a:ea typeface="+mn-ea"/>
                          <a:cs typeface="Script Ecole 2"/>
                        </a:rPr>
                        <a:t>t</a:t>
                      </a:r>
                      <a:r>
                        <a:rPr lang="fr-FR" sz="1400" u="none" kern="1200" dirty="0" smtClean="0">
                          <a:solidFill>
                            <a:srgbClr val="008000"/>
                          </a:solidFill>
                          <a:effectLst/>
                          <a:latin typeface="Script Ecole 2"/>
                          <a:ea typeface="+mn-ea"/>
                          <a:cs typeface="Script Ecole 2"/>
                        </a:rPr>
                        <a:t>er</a:t>
                      </a:r>
                    </a:p>
                    <a:p>
                      <a:pPr>
                        <a:spcAft>
                          <a:spcPts val="600"/>
                        </a:spcAft>
                      </a:pPr>
                      <a:r>
                        <a:rPr lang="fr-FR" sz="1400" u="none" kern="1200" dirty="0" smtClean="0">
                          <a:solidFill>
                            <a:schemeClr val="tx1"/>
                          </a:solidFill>
                          <a:effectLst/>
                          <a:latin typeface="Script Ecole 2"/>
                          <a:ea typeface="+mn-ea"/>
                          <a:cs typeface="Script Ecole 2"/>
                        </a:rPr>
                        <a:t>il </a:t>
                      </a:r>
                      <a:r>
                        <a:rPr lang="fr-FR" sz="1400" u="none" kern="1200" dirty="0" smtClean="0">
                          <a:solidFill>
                            <a:srgbClr val="008000"/>
                          </a:solidFill>
                          <a:effectLst/>
                          <a:latin typeface="Script Ecole 2"/>
                          <a:ea typeface="+mn-ea"/>
                          <a:cs typeface="Script Ecole 2"/>
                        </a:rPr>
                        <a:t>em</a:t>
                      </a:r>
                      <a:r>
                        <a:rPr lang="fr-FR" sz="1400" u="none" kern="1200" dirty="0" smtClean="0">
                          <a:solidFill>
                            <a:schemeClr val="tx1"/>
                          </a:solidFill>
                          <a:effectLst/>
                          <a:latin typeface="Script Ecole 2"/>
                          <a:ea typeface="+mn-ea"/>
                          <a:cs typeface="Script Ecole 2"/>
                        </a:rPr>
                        <a:t>pr</a:t>
                      </a:r>
                      <a:r>
                        <a:rPr lang="fr-FR" sz="1400" u="none" kern="1200" dirty="0" smtClean="0">
                          <a:solidFill>
                            <a:srgbClr val="008000"/>
                          </a:solidFill>
                          <a:effectLst/>
                          <a:latin typeface="Script Ecole 2"/>
                          <a:ea typeface="+mn-ea"/>
                          <a:cs typeface="Script Ecole 2"/>
                        </a:rPr>
                        <a:t>un</a:t>
                      </a:r>
                      <a:r>
                        <a:rPr lang="fr-FR" sz="1400" u="none" kern="1200" dirty="0" smtClean="0">
                          <a:solidFill>
                            <a:schemeClr val="tx1"/>
                          </a:solidFill>
                          <a:effectLst/>
                          <a:latin typeface="Script Ecole 2"/>
                          <a:ea typeface="+mn-ea"/>
                          <a:cs typeface="Script Ecole 2"/>
                        </a:rPr>
                        <a:t>te</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une s</a:t>
                      </a:r>
                      <a:r>
                        <a:rPr lang="fr-FR" sz="1400" u="none" kern="1200" dirty="0" smtClean="0">
                          <a:solidFill>
                            <a:srgbClr val="008000"/>
                          </a:solidFill>
                          <a:effectLst/>
                          <a:latin typeface="Script Ecole 2"/>
                          <a:ea typeface="+mn-ea"/>
                          <a:cs typeface="Script Ecole 2"/>
                        </a:rPr>
                        <a:t>yn</a:t>
                      </a:r>
                      <a:r>
                        <a:rPr lang="fr-FR" sz="1400" u="none" kern="1200" dirty="0" smtClean="0">
                          <a:solidFill>
                            <a:schemeClr val="tx1"/>
                          </a:solidFill>
                          <a:effectLst/>
                          <a:latin typeface="Script Ecole 2"/>
                          <a:ea typeface="+mn-ea"/>
                          <a:cs typeface="Script Ecole 2"/>
                        </a:rPr>
                        <a:t>cope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a:t>
                      </a:r>
                      <a:r>
                        <a:rPr lang="fr-FR" sz="1400" u="none" kern="1200" baseline="0" dirty="0" smtClean="0">
                          <a:solidFill>
                            <a:schemeClr val="tx1"/>
                          </a:solidFill>
                          <a:effectLst/>
                          <a:latin typeface="Script Ecole 2"/>
                          <a:ea typeface="+mn-ea"/>
                          <a:cs typeface="Script Ecole 2"/>
                        </a:rPr>
                        <a:t> s</a:t>
                      </a:r>
                      <a:r>
                        <a:rPr lang="fr-FR" sz="1400" u="none" kern="1200" baseline="0" dirty="0" smtClean="0">
                          <a:solidFill>
                            <a:srgbClr val="008000"/>
                          </a:solidFill>
                          <a:effectLst/>
                          <a:latin typeface="Script Ecole 2"/>
                          <a:ea typeface="+mn-ea"/>
                          <a:cs typeface="Script Ecole 2"/>
                        </a:rPr>
                        <a:t>yn</a:t>
                      </a:r>
                      <a:r>
                        <a:rPr lang="fr-FR" sz="1400" u="none" kern="1200" baseline="0" dirty="0" smtClean="0">
                          <a:solidFill>
                            <a:schemeClr val="tx1"/>
                          </a:solidFill>
                          <a:effectLst/>
                          <a:latin typeface="Script Ecole 2"/>
                          <a:ea typeface="+mn-ea"/>
                          <a:cs typeface="Script Ecole 2"/>
                        </a:rPr>
                        <a:t>dica</a:t>
                      </a:r>
                      <a:r>
                        <a:rPr lang="fr-FR" sz="1400" u="none" kern="1200" baseline="0" dirty="0" smtClean="0">
                          <a:solidFill>
                            <a:schemeClr val="bg1">
                              <a:lumMod val="50000"/>
                            </a:schemeClr>
                          </a:solidFill>
                          <a:effectLst/>
                          <a:latin typeface="Script Ecole 2"/>
                          <a:ea typeface="+mn-ea"/>
                          <a:cs typeface="Script Ecole 2"/>
                        </a:rPr>
                        <a:t>t</a:t>
                      </a:r>
                      <a:endParaRPr lang="fr-FR" sz="1400" u="none" kern="1200" dirty="0" smtClean="0">
                        <a:solidFill>
                          <a:schemeClr val="bg1">
                            <a:lumMod val="50000"/>
                          </a:schemeClr>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endParaRPr lang="fr-FR" sz="1400" u="none" kern="1200" dirty="0" smtClean="0">
                        <a:solidFill>
                          <a:schemeClr val="tx1"/>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le</a:t>
                      </a:r>
                      <a:r>
                        <a:rPr lang="fr-FR" sz="1400" u="none" kern="1200" baseline="0" dirty="0" smtClean="0">
                          <a:solidFill>
                            <a:schemeClr val="tx1"/>
                          </a:solidFill>
                          <a:effectLst/>
                          <a:latin typeface="Script Ecole 2"/>
                          <a:ea typeface="+mn-ea"/>
                          <a:cs typeface="Script Ecole 2"/>
                        </a:rPr>
                        <a:t> parf</a:t>
                      </a:r>
                      <a:r>
                        <a:rPr lang="fr-FR" sz="1400" u="none" kern="1200" baseline="0" dirty="0" smtClean="0">
                          <a:solidFill>
                            <a:srgbClr val="008000"/>
                          </a:solidFill>
                          <a:effectLst/>
                          <a:latin typeface="Script Ecole 2"/>
                          <a:ea typeface="+mn-ea"/>
                          <a:cs typeface="Script Ecole 2"/>
                        </a:rPr>
                        <a:t>um</a:t>
                      </a:r>
                    </a:p>
                    <a:p>
                      <a:pPr>
                        <a:spcAft>
                          <a:spcPts val="600"/>
                        </a:spcAft>
                      </a:pPr>
                      <a:r>
                        <a:rPr lang="fr-FR" sz="1400" u="none" kern="1200" baseline="0" dirty="0" smtClean="0">
                          <a:solidFill>
                            <a:schemeClr val="tx1"/>
                          </a:solidFill>
                          <a:effectLst/>
                          <a:latin typeface="Script Ecole 2"/>
                          <a:ea typeface="+mn-ea"/>
                          <a:cs typeface="Script Ecole 2"/>
                        </a:rPr>
                        <a:t>le t</a:t>
                      </a:r>
                      <a:r>
                        <a:rPr lang="fr-FR" sz="1400" u="none" kern="1200" baseline="0" dirty="0" smtClean="0">
                          <a:solidFill>
                            <a:srgbClr val="7F7F7F"/>
                          </a:solidFill>
                          <a:effectLst/>
                          <a:latin typeface="Script Ecole 2"/>
                          <a:ea typeface="+mn-ea"/>
                          <a:cs typeface="Script Ecole 2"/>
                        </a:rPr>
                        <a:t>h</a:t>
                      </a:r>
                      <a:r>
                        <a:rPr lang="fr-FR" sz="1400" u="none" kern="1200" baseline="0" dirty="0" smtClean="0">
                          <a:solidFill>
                            <a:srgbClr val="008000"/>
                          </a:solidFill>
                          <a:effectLst/>
                          <a:latin typeface="Script Ecole 2"/>
                          <a:ea typeface="+mn-ea"/>
                          <a:cs typeface="Script Ecole 2"/>
                        </a:rPr>
                        <a:t>ym</a:t>
                      </a:r>
                    </a:p>
                    <a:p>
                      <a:pPr>
                        <a:spcAft>
                          <a:spcPts val="600"/>
                        </a:spcAft>
                      </a:pPr>
                      <a:r>
                        <a:rPr lang="fr-FR" sz="1400" u="none" kern="1200" baseline="0" dirty="0" smtClean="0">
                          <a:solidFill>
                            <a:schemeClr val="tx1"/>
                          </a:solidFill>
                          <a:effectLst/>
                          <a:latin typeface="Script Ecole 2"/>
                          <a:ea typeface="+mn-ea"/>
                          <a:cs typeface="Script Ecole 2"/>
                        </a:rPr>
                        <a:t>il est s</a:t>
                      </a:r>
                      <a:r>
                        <a:rPr lang="fr-FR" sz="1400" u="none" kern="1200" baseline="0" dirty="0" smtClean="0">
                          <a:solidFill>
                            <a:srgbClr val="008000"/>
                          </a:solidFill>
                          <a:effectLst/>
                          <a:latin typeface="Script Ecole 2"/>
                          <a:ea typeface="+mn-ea"/>
                          <a:cs typeface="Script Ecole 2"/>
                        </a:rPr>
                        <a:t>ym</a:t>
                      </a:r>
                      <a:r>
                        <a:rPr lang="fr-FR" sz="1400" u="none" kern="1200" baseline="0" dirty="0" smtClean="0">
                          <a:solidFill>
                            <a:schemeClr val="tx1"/>
                          </a:solidFill>
                          <a:effectLst/>
                          <a:latin typeface="Script Ecole 2"/>
                          <a:ea typeface="+mn-ea"/>
                          <a:cs typeface="Script Ecole 2"/>
                        </a:rPr>
                        <a:t>pat</a:t>
                      </a:r>
                      <a:r>
                        <a:rPr lang="fr-FR" sz="1400" u="none" kern="1200" baseline="0" dirty="0" smtClean="0">
                          <a:solidFill>
                            <a:srgbClr val="7F7F7F"/>
                          </a:solidFill>
                          <a:effectLst/>
                          <a:latin typeface="Script Ecole 2"/>
                          <a:ea typeface="+mn-ea"/>
                          <a:cs typeface="Script Ecole 2"/>
                        </a:rPr>
                        <a:t>h</a:t>
                      </a:r>
                      <a:r>
                        <a:rPr lang="fr-FR" sz="1400" u="none" kern="1200" baseline="0" dirty="0" smtClean="0">
                          <a:solidFill>
                            <a:schemeClr val="tx1"/>
                          </a:solidFill>
                          <a:effectLst/>
                          <a:latin typeface="Script Ecole 2"/>
                          <a:ea typeface="+mn-ea"/>
                          <a:cs typeface="Script Ecole 2"/>
                        </a:rPr>
                        <a:t>iq</a:t>
                      </a:r>
                      <a:r>
                        <a:rPr lang="fr-FR" sz="1400" u="none" kern="1200" baseline="0" dirty="0" smtClean="0">
                          <a:solidFill>
                            <a:srgbClr val="7F7F7F"/>
                          </a:solidFill>
                          <a:effectLst/>
                          <a:latin typeface="Script Ecole 2"/>
                          <a:ea typeface="+mn-ea"/>
                          <a:cs typeface="Script Ecole 2"/>
                        </a:rPr>
                        <a:t>u</a:t>
                      </a:r>
                      <a:r>
                        <a:rPr lang="fr-FR" sz="1400" u="none" kern="1200" baseline="0" dirty="0" smtClean="0">
                          <a:solidFill>
                            <a:schemeClr val="tx1"/>
                          </a:solidFill>
                          <a:effectLst/>
                          <a:latin typeface="Script Ecole 2"/>
                          <a:ea typeface="+mn-ea"/>
                          <a:cs typeface="Script Ecole 2"/>
                        </a:rPr>
                        <a:t>e</a:t>
                      </a:r>
                    </a:p>
                    <a:p>
                      <a:pPr>
                        <a:spcAft>
                          <a:spcPts val="600"/>
                        </a:spcAft>
                      </a:pPr>
                      <a:r>
                        <a:rPr lang="fr-FR" sz="1400" u="none" kern="1200" baseline="0" dirty="0" smtClean="0">
                          <a:solidFill>
                            <a:schemeClr val="tx1"/>
                          </a:solidFill>
                          <a:effectLst/>
                          <a:latin typeface="Script Ecole 2"/>
                          <a:ea typeface="+mn-ea"/>
                          <a:cs typeface="Script Ecole 2"/>
                        </a:rPr>
                        <a:t>une s</a:t>
                      </a:r>
                      <a:r>
                        <a:rPr lang="fr-FR" sz="1400" u="none" kern="1200" baseline="0" dirty="0" smtClean="0">
                          <a:solidFill>
                            <a:srgbClr val="008000"/>
                          </a:solidFill>
                          <a:effectLst/>
                          <a:latin typeface="Script Ecole 2"/>
                          <a:ea typeface="+mn-ea"/>
                          <a:cs typeface="Script Ecole 2"/>
                        </a:rPr>
                        <a:t>ym</a:t>
                      </a:r>
                      <a:r>
                        <a:rPr lang="fr-FR" sz="1400" u="none" kern="1200" baseline="0" dirty="0" smtClean="0">
                          <a:solidFill>
                            <a:schemeClr val="tx1"/>
                          </a:solidFill>
                          <a:effectLst/>
                          <a:latin typeface="Script Ecole 2"/>
                          <a:ea typeface="+mn-ea"/>
                          <a:cs typeface="Script Ecole 2"/>
                        </a:rPr>
                        <a:t>phoni</a:t>
                      </a:r>
                      <a:r>
                        <a:rPr lang="fr-FR" sz="1400" u="none" kern="1200" baseline="0" dirty="0" smtClean="0">
                          <a:solidFill>
                            <a:srgbClr val="7F7F7F"/>
                          </a:solidFill>
                          <a:effectLst/>
                          <a:latin typeface="Script Ecole 2"/>
                          <a:ea typeface="+mn-ea"/>
                          <a:cs typeface="Script Ecole 2"/>
                        </a:rPr>
                        <a:t>e</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600" u="none" kern="1200" dirty="0" smtClean="0">
                          <a:solidFill>
                            <a:schemeClr val="tx1"/>
                          </a:solidFill>
                          <a:effectLst/>
                          <a:latin typeface="Script Ecole 2"/>
                          <a:ea typeface="+mn-ea"/>
                          <a:cs typeface="Script Ecole 2"/>
                        </a:rPr>
                        <a:t>L</a:t>
                      </a:r>
                      <a:r>
                        <a:rPr lang="fr-FR" sz="1600" u="none" kern="1200" dirty="0" smtClean="0">
                          <a:solidFill>
                            <a:srgbClr val="008000"/>
                          </a:solidFill>
                          <a:effectLst/>
                          <a:latin typeface="Script Ecole 2"/>
                          <a:ea typeface="+mn-ea"/>
                          <a:cs typeface="Script Ecole 2"/>
                        </a:rPr>
                        <a:t>un</a:t>
                      </a:r>
                      <a:r>
                        <a:rPr lang="fr-FR" sz="1600" u="none" kern="1200" dirty="0" smtClean="0">
                          <a:solidFill>
                            <a:schemeClr val="tx1"/>
                          </a:solidFill>
                          <a:effectLst/>
                          <a:latin typeface="Script Ecole 2"/>
                          <a:ea typeface="+mn-ea"/>
                          <a:cs typeface="Script Ecole 2"/>
                        </a:rPr>
                        <a:t>di, chac</a:t>
                      </a:r>
                      <a:r>
                        <a:rPr lang="fr-FR" sz="1600" u="none" kern="1200" dirty="0" smtClean="0">
                          <a:solidFill>
                            <a:srgbClr val="008000"/>
                          </a:solidFill>
                          <a:effectLst/>
                          <a:latin typeface="Script Ecole 2"/>
                          <a:ea typeface="+mn-ea"/>
                          <a:cs typeface="Script Ecole 2"/>
                        </a:rPr>
                        <a:t>un</a:t>
                      </a:r>
                      <a:r>
                        <a:rPr lang="fr-FR" sz="1600" u="none" kern="1200" dirty="0" smtClean="0">
                          <a:solidFill>
                            <a:schemeClr val="tx1"/>
                          </a:solidFill>
                          <a:effectLst/>
                          <a:latin typeface="Script Ecole 2"/>
                          <a:ea typeface="+mn-ea"/>
                          <a:cs typeface="Script Ecole 2"/>
                        </a:rPr>
                        <a:t> p</a:t>
                      </a:r>
                      <a:r>
                        <a:rPr lang="fr-FR" sz="1600" u="none" kern="1200" dirty="0" smtClean="0">
                          <a:solidFill>
                            <a:srgbClr val="008000"/>
                          </a:solidFill>
                          <a:effectLst/>
                          <a:latin typeface="Script Ecole 2"/>
                          <a:ea typeface="+mn-ea"/>
                          <a:cs typeface="Script Ecole 2"/>
                        </a:rPr>
                        <a:t>ou</a:t>
                      </a:r>
                      <a:r>
                        <a:rPr lang="fr-FR" sz="1600" u="none" kern="1200" dirty="0" smtClean="0">
                          <a:solidFill>
                            <a:schemeClr val="tx1"/>
                          </a:solidFill>
                          <a:effectLst/>
                          <a:latin typeface="Script Ecole 2"/>
                          <a:ea typeface="+mn-ea"/>
                          <a:cs typeface="Script Ecole 2"/>
                        </a:rPr>
                        <a:t>rra </a:t>
                      </a:r>
                      <a:r>
                        <a:rPr lang="fr-FR" sz="1600" u="none" kern="1200" dirty="0" smtClean="0">
                          <a:solidFill>
                            <a:srgbClr val="008000"/>
                          </a:solidFill>
                          <a:effectLst/>
                          <a:latin typeface="Script Ecole 2"/>
                          <a:ea typeface="+mn-ea"/>
                          <a:cs typeface="Script Ecole 2"/>
                        </a:rPr>
                        <a:t>em</a:t>
                      </a:r>
                      <a:r>
                        <a:rPr lang="fr-FR" sz="1600" u="none" kern="1200" dirty="0" smtClean="0">
                          <a:solidFill>
                            <a:schemeClr val="tx1"/>
                          </a:solidFill>
                          <a:effectLst/>
                          <a:latin typeface="Script Ecole 2"/>
                          <a:ea typeface="+mn-ea"/>
                          <a:cs typeface="Script Ecole 2"/>
                        </a:rPr>
                        <a:t>pr</a:t>
                      </a:r>
                      <a:r>
                        <a:rPr lang="fr-FR" sz="1600" u="none" kern="1200" dirty="0" smtClean="0">
                          <a:solidFill>
                            <a:srgbClr val="008000"/>
                          </a:solidFill>
                          <a:effectLst/>
                          <a:latin typeface="Script Ecole 2"/>
                          <a:ea typeface="+mn-ea"/>
                          <a:cs typeface="Script Ecole 2"/>
                        </a:rPr>
                        <a:t>un</a:t>
                      </a:r>
                      <a:r>
                        <a:rPr lang="fr-FR" sz="1600" u="none" kern="1200" dirty="0" smtClean="0">
                          <a:solidFill>
                            <a:schemeClr val="tx1"/>
                          </a:solidFill>
                          <a:effectLst/>
                          <a:latin typeface="Script Ecole 2"/>
                          <a:ea typeface="+mn-ea"/>
                          <a:cs typeface="Script Ecole 2"/>
                        </a:rPr>
                        <a:t>t</a:t>
                      </a:r>
                      <a:r>
                        <a:rPr lang="fr-FR" sz="1600" u="none" kern="1200" dirty="0" smtClean="0">
                          <a:solidFill>
                            <a:srgbClr val="008000"/>
                          </a:solidFill>
                          <a:effectLst/>
                          <a:latin typeface="Script Ecole 2"/>
                          <a:ea typeface="+mn-ea"/>
                          <a:cs typeface="Script Ecole 2"/>
                        </a:rPr>
                        <a:t>er</a:t>
                      </a:r>
                      <a:r>
                        <a:rPr lang="fr-FR" sz="1600" u="none" kern="1200" dirty="0" smtClean="0">
                          <a:solidFill>
                            <a:schemeClr val="tx1"/>
                          </a:solidFill>
                          <a:effectLst/>
                          <a:latin typeface="Script Ecole 2"/>
                          <a:ea typeface="+mn-ea"/>
                          <a:cs typeface="Script Ecole 2"/>
                        </a:rPr>
                        <a:t> un obj</a:t>
                      </a:r>
                      <a:r>
                        <a:rPr lang="fr-FR" sz="1600" u="none" kern="1200" dirty="0" smtClean="0">
                          <a:solidFill>
                            <a:srgbClr val="008000"/>
                          </a:solidFill>
                          <a:effectLst/>
                          <a:latin typeface="Script Ecole 2"/>
                          <a:ea typeface="+mn-ea"/>
                          <a:cs typeface="Script Ecole 2"/>
                        </a:rPr>
                        <a:t>et</a:t>
                      </a:r>
                      <a:r>
                        <a:rPr lang="fr-FR" sz="1600" u="none" kern="1200" dirty="0" smtClean="0">
                          <a:solidFill>
                            <a:schemeClr val="tx1"/>
                          </a:solidFill>
                          <a:effectLst/>
                          <a:latin typeface="Script Ecole 2"/>
                          <a:ea typeface="+mn-ea"/>
                          <a:cs typeface="Script Ecole 2"/>
                        </a:rPr>
                        <a:t> à q</a:t>
                      </a:r>
                      <a:r>
                        <a:rPr lang="fr-FR" sz="1600" u="none" kern="1200" dirty="0" smtClean="0">
                          <a:solidFill>
                            <a:srgbClr val="7F7F7F"/>
                          </a:solidFill>
                          <a:effectLst/>
                          <a:latin typeface="Script Ecole 2"/>
                          <a:ea typeface="+mn-ea"/>
                          <a:cs typeface="Script Ecole 2"/>
                        </a:rPr>
                        <a:t>u</a:t>
                      </a:r>
                      <a:r>
                        <a:rPr lang="fr-FR" sz="1600" u="none" kern="1200" dirty="0" smtClean="0">
                          <a:solidFill>
                            <a:schemeClr val="tx1"/>
                          </a:solidFill>
                          <a:effectLst/>
                          <a:latin typeface="Script Ecole 2"/>
                          <a:ea typeface="+mn-ea"/>
                          <a:cs typeface="Script Ecole 2"/>
                        </a:rPr>
                        <a:t>elq</a:t>
                      </a:r>
                      <a:r>
                        <a:rPr lang="fr-FR" sz="1600" u="none" kern="1200" dirty="0" smtClean="0">
                          <a:solidFill>
                            <a:srgbClr val="7F7F7F"/>
                          </a:solidFill>
                          <a:effectLst/>
                          <a:latin typeface="Script Ecole 2"/>
                          <a:ea typeface="+mn-ea"/>
                          <a:cs typeface="Script Ecole 2"/>
                        </a:rPr>
                        <a:t>u</a:t>
                      </a:r>
                      <a:r>
                        <a:rPr lang="fr-FR" sz="1600" u="none" kern="1200" dirty="0" smtClean="0">
                          <a:solidFill>
                            <a:schemeClr val="tx1"/>
                          </a:solidFill>
                          <a:effectLst/>
                          <a:latin typeface="Script Ecole 2"/>
                          <a:ea typeface="+mn-ea"/>
                          <a:cs typeface="Script Ecole 2"/>
                        </a:rPr>
                        <a:t>’</a:t>
                      </a:r>
                      <a:r>
                        <a:rPr lang="fr-FR" sz="1600" u="none" kern="1200" dirty="0" smtClean="0">
                          <a:solidFill>
                            <a:srgbClr val="008000"/>
                          </a:solidFill>
                          <a:effectLst/>
                          <a:latin typeface="Script Ecole 2"/>
                          <a:ea typeface="+mn-ea"/>
                          <a:cs typeface="Script Ecole 2"/>
                        </a:rPr>
                        <a:t>un</a:t>
                      </a:r>
                      <a:r>
                        <a:rPr lang="fr-FR" sz="1600" u="none" kern="1200" dirty="0" smtClean="0">
                          <a:solidFill>
                            <a:schemeClr val="tx1"/>
                          </a:solidFill>
                          <a:effectLst/>
                          <a:latin typeface="Script Ecole 2"/>
                          <a:ea typeface="+mn-ea"/>
                          <a:cs typeface="Script Ecole 2"/>
                        </a:rPr>
                        <a:t>.</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Tree>
    <p:extLst>
      <p:ext uri="{BB962C8B-B14F-4D97-AF65-F5344CB8AC3E}">
        <p14:creationId xmlns:p14="http://schemas.microsoft.com/office/powerpoint/2010/main" val="1606127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3133" y="67733"/>
            <a:ext cx="1952731"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a:t>
            </a:r>
            <a:r>
              <a:rPr lang="fr-FR" sz="2400" dirty="0">
                <a:cs typeface="Cursivestandard"/>
              </a:rPr>
              <a:t>[</a:t>
            </a:r>
            <a:r>
              <a:rPr lang="fr-FR" sz="2400" dirty="0" err="1">
                <a:cs typeface="Cursivestandard"/>
              </a:rPr>
              <a:t>w</a:t>
            </a:r>
            <a:r>
              <a:rPr lang="fr-FR" sz="2400" dirty="0" err="1"/>
              <a:t>ɛ</a:t>
            </a:r>
            <a:r>
              <a:rPr lang="fr-FR" sz="2400" dirty="0"/>
              <a:t>̃̃</a:t>
            </a:r>
            <a:r>
              <a:rPr lang="fr-FR" sz="2400" dirty="0">
                <a:cs typeface="Cursivestandard"/>
              </a:rPr>
              <a:t>]</a:t>
            </a:r>
          </a:p>
        </p:txBody>
      </p:sp>
      <p:sp>
        <p:nvSpPr>
          <p:cNvPr id="41" name="Rectangle 40"/>
          <p:cNvSpPr/>
          <p:nvPr/>
        </p:nvSpPr>
        <p:spPr>
          <a:xfrm>
            <a:off x="2150505" y="67733"/>
            <a:ext cx="2556000"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err="1" smtClean="0">
                <a:solidFill>
                  <a:srgbClr val="008000"/>
                </a:solidFill>
                <a:latin typeface="Script Ecole 2"/>
                <a:cs typeface="Script Ecole 2"/>
              </a:rPr>
              <a:t>oin</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 ²oin</a:t>
            </a:r>
            <a:endParaRPr lang="fr-FR" sz="4400" b="1" dirty="0">
              <a:solidFill>
                <a:srgbClr val="008000"/>
              </a:solidFill>
            </a:endParaRPr>
          </a:p>
        </p:txBody>
      </p:sp>
      <p:sp>
        <p:nvSpPr>
          <p:cNvPr id="42" name="Rectangle à coins arrondis 41"/>
          <p:cNvSpPr/>
          <p:nvPr/>
        </p:nvSpPr>
        <p:spPr>
          <a:xfrm>
            <a:off x="4758267" y="67734"/>
            <a:ext cx="2040466" cy="829734"/>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t>p</a:t>
            </a:r>
            <a:r>
              <a:rPr lang="fr-FR" sz="2400" dirty="0" smtClean="0">
                <a:solidFill>
                  <a:srgbClr val="008000"/>
                </a:solidFill>
              </a:rPr>
              <a:t>oin</a:t>
            </a:r>
            <a:r>
              <a:rPr lang="fr-FR" sz="2400" dirty="0" smtClean="0">
                <a:solidFill>
                  <a:schemeClr val="tx1"/>
                </a:solidFill>
              </a:rPr>
              <a:t>g</a:t>
            </a:r>
          </a:p>
          <a:p>
            <a:pPr algn="r"/>
            <a:r>
              <a:rPr lang="fr-FR" sz="2400" dirty="0" smtClean="0">
                <a:solidFill>
                  <a:schemeClr val="tx1"/>
                </a:solidFill>
                <a:latin typeface="Cursivestandard"/>
                <a:cs typeface="Cursivestandard"/>
              </a:rPr>
              <a:t>²p</a:t>
            </a:r>
            <a:r>
              <a:rPr lang="fr-FR" sz="2400" dirty="0" smtClean="0">
                <a:solidFill>
                  <a:srgbClr val="008000"/>
                </a:solidFill>
                <a:latin typeface="Cursivestandard"/>
                <a:cs typeface="Cursivestandard"/>
              </a:rPr>
              <a:t>oin</a:t>
            </a:r>
            <a:r>
              <a:rPr lang="fr-FR" sz="2400" dirty="0">
                <a:solidFill>
                  <a:srgbClr val="000000"/>
                </a:solidFill>
                <a:latin typeface="Cursivestandard"/>
                <a:cs typeface="Cursivestandard"/>
              </a:rPr>
              <a:t>g</a:t>
            </a:r>
          </a:p>
        </p:txBody>
      </p:sp>
      <p:pic>
        <p:nvPicPr>
          <p:cNvPr id="52" name="Image 51"/>
          <p:cNvPicPr>
            <a:picLocks noChangeAspect="1"/>
          </p:cNvPicPr>
          <p:nvPr/>
        </p:nvPicPr>
        <p:blipFill rotWithShape="1">
          <a:blip r:embed="rId2"/>
          <a:srcRect l="9333" t="8667" r="65333" b="57158"/>
          <a:stretch/>
        </p:blipFill>
        <p:spPr>
          <a:xfrm>
            <a:off x="167639" y="296116"/>
            <a:ext cx="285729" cy="385456"/>
          </a:xfrm>
          <a:prstGeom prst="rect">
            <a:avLst/>
          </a:prstGeom>
        </p:spPr>
      </p:pic>
      <p:pic>
        <p:nvPicPr>
          <p:cNvPr id="53" name="Image 52"/>
          <p:cNvPicPr>
            <a:picLocks noChangeAspect="1"/>
          </p:cNvPicPr>
          <p:nvPr/>
        </p:nvPicPr>
        <p:blipFill rotWithShape="1">
          <a:blip r:embed="rId2"/>
          <a:srcRect l="52332" t="59635" r="4001" b="9699"/>
          <a:stretch/>
        </p:blipFill>
        <p:spPr>
          <a:xfrm>
            <a:off x="2190872" y="452972"/>
            <a:ext cx="325510" cy="228600"/>
          </a:xfrm>
          <a:prstGeom prst="rect">
            <a:avLst/>
          </a:prstGeom>
        </p:spPr>
      </p:pic>
      <p:graphicFrame>
        <p:nvGraphicFramePr>
          <p:cNvPr id="21" name="Tableau 20"/>
          <p:cNvGraphicFramePr>
            <a:graphicFrameLocks noGrp="1"/>
          </p:cNvGraphicFramePr>
          <p:nvPr>
            <p:extLst>
              <p:ext uri="{D42A27DB-BD31-4B8C-83A1-F6EECF244321}">
                <p14:modId xmlns:p14="http://schemas.microsoft.com/office/powerpoint/2010/main" val="3079593431"/>
              </p:ext>
            </p:extLst>
          </p:nvPr>
        </p:nvGraphicFramePr>
        <p:xfrm>
          <a:off x="93133" y="1058341"/>
          <a:ext cx="6705600" cy="3426284"/>
        </p:xfrm>
        <a:graphic>
          <a:graphicData uri="http://schemas.openxmlformats.org/drawingml/2006/table">
            <a:tbl>
              <a:tblPr firstRow="1" bandRow="1">
                <a:tableStyleId>{5940675A-B579-460E-94D1-54222C63F5DA}</a:tableStyleId>
              </a:tblPr>
              <a:tblGrid>
                <a:gridCol w="1676400"/>
                <a:gridCol w="1676400"/>
                <a:gridCol w="1676400"/>
                <a:gridCol w="1676400"/>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m’²entraine ²à ²lire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1800" kern="1200" baseline="0" dirty="0" err="1" smtClean="0">
                          <a:solidFill>
                            <a:schemeClr val="tx1"/>
                          </a:solidFill>
                          <a:effectLst/>
                          <a:latin typeface="Script Ecole 2"/>
                          <a:ea typeface="+mn-ea"/>
                          <a:cs typeface="Script Ecole 2"/>
                        </a:rPr>
                        <a:t>moin</a:t>
                      </a:r>
                      <a:r>
                        <a:rPr lang="fr-FR" sz="1800" kern="1200" baseline="0" dirty="0" smtClean="0">
                          <a:solidFill>
                            <a:schemeClr val="tx1"/>
                          </a:solidFill>
                          <a:effectLst/>
                          <a:latin typeface="Script Ecole 2"/>
                          <a:ea typeface="+mn-ea"/>
                          <a:cs typeface="Script Ecole 2"/>
                        </a:rPr>
                        <a:t>   coin   </a:t>
                      </a:r>
                      <a:r>
                        <a:rPr lang="fr-FR" sz="1800" kern="1200" baseline="0" dirty="0" err="1" smtClean="0">
                          <a:solidFill>
                            <a:schemeClr val="tx1"/>
                          </a:solidFill>
                          <a:effectLst/>
                          <a:latin typeface="Script Ecole 2"/>
                          <a:ea typeface="+mn-ea"/>
                          <a:cs typeface="Script Ecole 2"/>
                        </a:rPr>
                        <a:t>doin</a:t>
                      </a:r>
                      <a:r>
                        <a:rPr lang="fr-FR" sz="1800" kern="1200" baseline="0" dirty="0" smtClean="0">
                          <a:solidFill>
                            <a:schemeClr val="tx1"/>
                          </a:solidFill>
                          <a:effectLst/>
                          <a:latin typeface="Script Ecole 2"/>
                          <a:ea typeface="+mn-ea"/>
                          <a:cs typeface="Script Ecole 2"/>
                        </a:rPr>
                        <a:t>   foin   </a:t>
                      </a:r>
                      <a:r>
                        <a:rPr lang="fr-FR" sz="1800" kern="1200" baseline="0" dirty="0" err="1" smtClean="0">
                          <a:solidFill>
                            <a:schemeClr val="tx1"/>
                          </a:solidFill>
                          <a:effectLst/>
                          <a:latin typeface="Script Ecole 2"/>
                          <a:ea typeface="+mn-ea"/>
                          <a:cs typeface="Script Ecole 2"/>
                        </a:rPr>
                        <a:t>goin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doin</a:t>
                      </a:r>
                      <a:r>
                        <a:rPr lang="fr-FR" sz="1800" kern="1200" baseline="0" dirty="0" smtClean="0">
                          <a:solidFill>
                            <a:schemeClr val="tx1"/>
                          </a:solidFill>
                          <a:effectLst/>
                          <a:latin typeface="Script Ecole 2"/>
                          <a:ea typeface="+mn-ea"/>
                          <a:cs typeface="Script Ecole 2"/>
                        </a:rPr>
                        <a:t>    </a:t>
                      </a:r>
                      <a:r>
                        <a:rPr lang="fr-FR" sz="2000" kern="1200" baseline="0" dirty="0" smtClean="0">
                          <a:solidFill>
                            <a:schemeClr val="tx1"/>
                          </a:solidFill>
                          <a:effectLst/>
                          <a:latin typeface="Cursivestandard"/>
                          <a:ea typeface="+mn-ea"/>
                          <a:cs typeface="Cursivestandard"/>
                        </a:rPr>
                        <a:t>²poin  ²soin  ²croin </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c’est loin</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le coin</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 pointe</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du foin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point</a:t>
                      </a:r>
                      <a:endParaRPr lang="fr-FR" sz="1400" u="none" kern="1200" dirty="0" smtClean="0">
                        <a:solidFill>
                          <a:srgbClr val="7F7F7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c’est pointu</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témoin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rejoindre</a:t>
                      </a:r>
                      <a:endParaRPr lang="fr-FR" sz="1400" u="none" kern="1200" baseline="0" dirty="0" smtClean="0">
                        <a:solidFill>
                          <a:schemeClr val="tx1"/>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la pointure</a:t>
                      </a:r>
                    </a:p>
                    <a:p>
                      <a:pPr>
                        <a:spcAft>
                          <a:spcPts val="600"/>
                        </a:spcAft>
                      </a:pPr>
                      <a:r>
                        <a:rPr lang="fr-FR" sz="1400" u="none" kern="1200" baseline="0" dirty="0" smtClean="0">
                          <a:solidFill>
                            <a:schemeClr val="tx1"/>
                          </a:solidFill>
                          <a:effectLst/>
                          <a:latin typeface="Script Ecole 2"/>
                          <a:ea typeface="+mn-ea"/>
                          <a:cs typeface="Script Ecole 2"/>
                        </a:rPr>
                        <a:t>c’est coincé</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goinfre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elle a besoin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le soin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moins</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les joints</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600" kern="1200" dirty="0" smtClean="0">
                          <a:solidFill>
                            <a:schemeClr val="tx1"/>
                          </a:solidFill>
                          <a:effectLst/>
                          <a:latin typeface="Script Ecole 2"/>
                          <a:ea typeface="+mn-ea"/>
                          <a:cs typeface="Script Ecole 2"/>
                        </a:rPr>
                        <a:t>J’ai besoin de</a:t>
                      </a:r>
                      <a:r>
                        <a:rPr lang="fr-FR" sz="1600" kern="1200" baseline="0" dirty="0" smtClean="0">
                          <a:solidFill>
                            <a:schemeClr val="tx1"/>
                          </a:solidFill>
                          <a:effectLst/>
                          <a:latin typeface="Script Ecole 2"/>
                          <a:ea typeface="+mn-ea"/>
                          <a:cs typeface="Script Ecole 2"/>
                        </a:rPr>
                        <a:t> voir mon ami, mais il habite loin : je vais le rejoindre près du rond-point. </a:t>
                      </a:r>
                      <a:endParaRPr lang="fr-FR" sz="1400" u="none" kern="1200" dirty="0" smtClean="0">
                        <a:solidFill>
                          <a:schemeClr val="tx1"/>
                        </a:solidFill>
                        <a:effectLst/>
                        <a:latin typeface="Script Ecole 2"/>
                        <a:ea typeface="+mn-ea"/>
                        <a:cs typeface="Script Ecole 2"/>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pic>
        <p:nvPicPr>
          <p:cNvPr id="18" name="Image 17"/>
          <p:cNvPicPr>
            <a:picLocks noChangeAspect="1"/>
          </p:cNvPicPr>
          <p:nvPr/>
        </p:nvPicPr>
        <p:blipFill>
          <a:blip r:embed="rId3">
            <a:extLst>
              <a:ext uri="{BEBA8EAE-BF5A-486C-A8C5-ECC9F3942E4B}">
                <a14:imgProps xmlns:a14="http://schemas.microsoft.com/office/drawing/2010/main">
                  <a14:imgLayer r:embed="rId4">
                    <a14:imgEffect>
                      <a14:backgroundRemoval t="4385" b="96308" l="9702" r="92507"/>
                    </a14:imgEffect>
                  </a14:imgLayer>
                </a14:imgProps>
              </a:ext>
            </a:extLst>
          </a:blip>
          <a:stretch>
            <a:fillRect/>
          </a:stretch>
        </p:blipFill>
        <p:spPr>
          <a:xfrm>
            <a:off x="4972479" y="46572"/>
            <a:ext cx="683294" cy="853297"/>
          </a:xfrm>
          <a:prstGeom prst="rect">
            <a:avLst/>
          </a:prstGeom>
        </p:spPr>
      </p:pic>
      <p:pic>
        <p:nvPicPr>
          <p:cNvPr id="19" name="Image 18" descr="C:\Users\Catherine\Documents\CP\7 Lecture Pilotis\Gestes BM Pilotis\oin.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91269" y="101780"/>
            <a:ext cx="688328" cy="770931"/>
          </a:xfrm>
          <a:prstGeom prst="rect">
            <a:avLst/>
          </a:prstGeom>
          <a:noFill/>
          <a:ln>
            <a:noFill/>
          </a:ln>
        </p:spPr>
      </p:pic>
      <p:sp>
        <p:nvSpPr>
          <p:cNvPr id="20" name="Rectangle à coins arrondis 19"/>
          <p:cNvSpPr/>
          <p:nvPr/>
        </p:nvSpPr>
        <p:spPr>
          <a:xfrm>
            <a:off x="5232400" y="2195944"/>
            <a:ext cx="1498598" cy="1021389"/>
          </a:xfrm>
          <a:prstGeom prst="roundRect">
            <a:avLst/>
          </a:prstGeom>
        </p:spPr>
        <p:style>
          <a:lnRef idx="1">
            <a:schemeClr val="dk1"/>
          </a:lnRef>
          <a:fillRef idx="2">
            <a:schemeClr val="dk1"/>
          </a:fillRef>
          <a:effectRef idx="1">
            <a:schemeClr val="dk1"/>
          </a:effectRef>
          <a:fontRef idx="minor">
            <a:schemeClr val="dk1"/>
          </a:fontRef>
        </p:style>
        <p:txBody>
          <a:bodyPr rtlCol="0" anchor="t"/>
          <a:lstStyle/>
          <a:p>
            <a:pPr algn="ctr">
              <a:lnSpc>
                <a:spcPct val="120000"/>
              </a:lnSpc>
            </a:pPr>
            <a:r>
              <a:rPr lang="fr-FR" sz="1400" dirty="0" smtClean="0">
                <a:solidFill>
                  <a:srgbClr val="008000"/>
                </a:solidFill>
                <a:latin typeface="Script Ecole 2"/>
                <a:cs typeface="Script Ecole 2"/>
              </a:rPr>
              <a:t>❗️</a:t>
            </a:r>
          </a:p>
          <a:p>
            <a:pPr algn="ctr">
              <a:lnSpc>
                <a:spcPct val="120000"/>
              </a:lnSpc>
            </a:pPr>
            <a:r>
              <a:rPr lang="fr-FR" sz="1400" dirty="0" smtClean="0">
                <a:solidFill>
                  <a:srgbClr val="000000"/>
                </a:solidFill>
                <a:latin typeface="Script Ecole 2"/>
                <a:cs typeface="Script Ecole 2"/>
              </a:rPr>
              <a:t>un</a:t>
            </a:r>
            <a:r>
              <a:rPr lang="fr-FR" sz="1400" dirty="0" smtClean="0">
                <a:solidFill>
                  <a:srgbClr val="008000"/>
                </a:solidFill>
                <a:latin typeface="Script Ecole 2"/>
                <a:cs typeface="Script Ecole 2"/>
              </a:rPr>
              <a:t> </a:t>
            </a:r>
            <a:r>
              <a:rPr lang="fr-FR" sz="1400" dirty="0" smtClean="0">
                <a:solidFill>
                  <a:schemeClr val="tx1"/>
                </a:solidFill>
                <a:latin typeface="Script Ecole 2"/>
                <a:cs typeface="Script Ecole 2"/>
              </a:rPr>
              <a:t>bab</a:t>
            </a:r>
            <a:r>
              <a:rPr lang="fr-FR" sz="1400" dirty="0" smtClean="0">
                <a:solidFill>
                  <a:srgbClr val="008000"/>
                </a:solidFill>
                <a:latin typeface="Script Ecole 2"/>
                <a:cs typeface="Script Ecole 2"/>
              </a:rPr>
              <a:t>ouin</a:t>
            </a:r>
          </a:p>
          <a:p>
            <a:pPr algn="ctr">
              <a:lnSpc>
                <a:spcPct val="120000"/>
              </a:lnSpc>
            </a:pPr>
            <a:r>
              <a:rPr lang="fr-FR" sz="1400" dirty="0" smtClean="0">
                <a:solidFill>
                  <a:srgbClr val="000000"/>
                </a:solidFill>
                <a:latin typeface="Script Ecole 2"/>
                <a:cs typeface="Script Ecole 2"/>
              </a:rPr>
              <a:t>un</a:t>
            </a:r>
            <a:r>
              <a:rPr lang="fr-FR" sz="1400" dirty="0" smtClean="0">
                <a:solidFill>
                  <a:srgbClr val="008000"/>
                </a:solidFill>
                <a:latin typeface="Script Ecole 2"/>
                <a:cs typeface="Script Ecole 2"/>
              </a:rPr>
              <a:t> </a:t>
            </a:r>
            <a:r>
              <a:rPr lang="fr-FR" sz="1400" dirty="0" smtClean="0">
                <a:solidFill>
                  <a:srgbClr val="000000"/>
                </a:solidFill>
                <a:latin typeface="Script Ecole 2"/>
                <a:cs typeface="Script Ecole 2"/>
              </a:rPr>
              <a:t>ping</a:t>
            </a:r>
            <a:r>
              <a:rPr lang="fr-FR" sz="1400" dirty="0" smtClean="0">
                <a:solidFill>
                  <a:srgbClr val="008000"/>
                </a:solidFill>
                <a:latin typeface="Script Ecole 2"/>
                <a:cs typeface="Script Ecole 2"/>
              </a:rPr>
              <a:t>ouin</a:t>
            </a:r>
            <a:endParaRPr lang="fr-FR" sz="1200" dirty="0">
              <a:latin typeface="Script Ecole 2"/>
              <a:cs typeface="Script Ecole 2"/>
            </a:endParaRPr>
          </a:p>
        </p:txBody>
      </p:sp>
      <p:sp>
        <p:nvSpPr>
          <p:cNvPr id="22" name="Rectangle 21"/>
          <p:cNvSpPr/>
          <p:nvPr/>
        </p:nvSpPr>
        <p:spPr>
          <a:xfrm>
            <a:off x="96308" y="5181600"/>
            <a:ext cx="1952731"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a:t>
            </a:r>
            <a:r>
              <a:rPr lang="fr-FR" sz="2400" dirty="0">
                <a:cs typeface="Cursivestandard"/>
              </a:rPr>
              <a:t>[</a:t>
            </a:r>
            <a:r>
              <a:rPr lang="fr-FR" sz="2400" dirty="0" err="1">
                <a:cs typeface="Cursivestandard"/>
              </a:rPr>
              <a:t>w</a:t>
            </a:r>
            <a:r>
              <a:rPr lang="fr-FR" sz="2400" dirty="0" err="1"/>
              <a:t>ɛ</a:t>
            </a:r>
            <a:r>
              <a:rPr lang="fr-FR" sz="2400" dirty="0"/>
              <a:t>̃̃</a:t>
            </a:r>
            <a:r>
              <a:rPr lang="fr-FR" sz="2400" dirty="0">
                <a:cs typeface="Cursivestandard"/>
              </a:rPr>
              <a:t>]</a:t>
            </a:r>
          </a:p>
        </p:txBody>
      </p:sp>
      <p:sp>
        <p:nvSpPr>
          <p:cNvPr id="24" name="Rectangle 23"/>
          <p:cNvSpPr/>
          <p:nvPr/>
        </p:nvSpPr>
        <p:spPr>
          <a:xfrm>
            <a:off x="2153680" y="5181600"/>
            <a:ext cx="2556000"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err="1" smtClean="0">
                <a:solidFill>
                  <a:srgbClr val="008000"/>
                </a:solidFill>
                <a:latin typeface="Script Ecole 2"/>
                <a:cs typeface="Script Ecole 2"/>
              </a:rPr>
              <a:t>oin</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 ²oin</a:t>
            </a:r>
            <a:endParaRPr lang="fr-FR" sz="4400" b="1" dirty="0">
              <a:solidFill>
                <a:srgbClr val="008000"/>
              </a:solidFill>
            </a:endParaRPr>
          </a:p>
        </p:txBody>
      </p:sp>
      <p:sp>
        <p:nvSpPr>
          <p:cNvPr id="25" name="Rectangle à coins arrondis 24"/>
          <p:cNvSpPr/>
          <p:nvPr/>
        </p:nvSpPr>
        <p:spPr>
          <a:xfrm>
            <a:off x="4761442" y="5181601"/>
            <a:ext cx="2040466" cy="829734"/>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t>p</a:t>
            </a:r>
            <a:r>
              <a:rPr lang="fr-FR" sz="2400" dirty="0" smtClean="0">
                <a:solidFill>
                  <a:srgbClr val="008000"/>
                </a:solidFill>
              </a:rPr>
              <a:t>oin</a:t>
            </a:r>
            <a:r>
              <a:rPr lang="fr-FR" sz="2400" dirty="0" smtClean="0">
                <a:solidFill>
                  <a:schemeClr val="tx1"/>
                </a:solidFill>
              </a:rPr>
              <a:t>g</a:t>
            </a:r>
          </a:p>
          <a:p>
            <a:pPr algn="r"/>
            <a:r>
              <a:rPr lang="fr-FR" sz="2400" dirty="0" smtClean="0">
                <a:solidFill>
                  <a:schemeClr val="tx1"/>
                </a:solidFill>
                <a:latin typeface="Cursivestandard"/>
                <a:cs typeface="Cursivestandard"/>
              </a:rPr>
              <a:t>²p</a:t>
            </a:r>
            <a:r>
              <a:rPr lang="fr-FR" sz="2400" dirty="0" smtClean="0">
                <a:solidFill>
                  <a:srgbClr val="008000"/>
                </a:solidFill>
                <a:latin typeface="Cursivestandard"/>
                <a:cs typeface="Cursivestandard"/>
              </a:rPr>
              <a:t>oin</a:t>
            </a:r>
            <a:r>
              <a:rPr lang="fr-FR" sz="2400" dirty="0">
                <a:solidFill>
                  <a:srgbClr val="000000"/>
                </a:solidFill>
                <a:latin typeface="Cursivestandard"/>
                <a:cs typeface="Cursivestandard"/>
              </a:rPr>
              <a:t>g</a:t>
            </a:r>
          </a:p>
        </p:txBody>
      </p:sp>
      <p:pic>
        <p:nvPicPr>
          <p:cNvPr id="26" name="Image 25"/>
          <p:cNvPicPr>
            <a:picLocks noChangeAspect="1"/>
          </p:cNvPicPr>
          <p:nvPr/>
        </p:nvPicPr>
        <p:blipFill rotWithShape="1">
          <a:blip r:embed="rId2"/>
          <a:srcRect l="9333" t="8667" r="65333" b="57158"/>
          <a:stretch/>
        </p:blipFill>
        <p:spPr>
          <a:xfrm>
            <a:off x="170814" y="5409983"/>
            <a:ext cx="285729" cy="385456"/>
          </a:xfrm>
          <a:prstGeom prst="rect">
            <a:avLst/>
          </a:prstGeom>
        </p:spPr>
      </p:pic>
      <p:pic>
        <p:nvPicPr>
          <p:cNvPr id="27" name="Image 26"/>
          <p:cNvPicPr>
            <a:picLocks noChangeAspect="1"/>
          </p:cNvPicPr>
          <p:nvPr/>
        </p:nvPicPr>
        <p:blipFill rotWithShape="1">
          <a:blip r:embed="rId2"/>
          <a:srcRect l="52332" t="59635" r="4001" b="9699"/>
          <a:stretch/>
        </p:blipFill>
        <p:spPr>
          <a:xfrm>
            <a:off x="2194047" y="5566839"/>
            <a:ext cx="325510" cy="228600"/>
          </a:xfrm>
          <a:prstGeom prst="rect">
            <a:avLst/>
          </a:prstGeom>
        </p:spPr>
      </p:pic>
      <p:graphicFrame>
        <p:nvGraphicFramePr>
          <p:cNvPr id="28" name="Tableau 27"/>
          <p:cNvGraphicFramePr>
            <a:graphicFrameLocks noGrp="1"/>
          </p:cNvGraphicFramePr>
          <p:nvPr>
            <p:extLst>
              <p:ext uri="{D42A27DB-BD31-4B8C-83A1-F6EECF244321}">
                <p14:modId xmlns:p14="http://schemas.microsoft.com/office/powerpoint/2010/main" val="2084512093"/>
              </p:ext>
            </p:extLst>
          </p:nvPr>
        </p:nvGraphicFramePr>
        <p:xfrm>
          <a:off x="96308" y="6172208"/>
          <a:ext cx="6705600" cy="3426284"/>
        </p:xfrm>
        <a:graphic>
          <a:graphicData uri="http://schemas.openxmlformats.org/drawingml/2006/table">
            <a:tbl>
              <a:tblPr firstRow="1" bandRow="1">
                <a:tableStyleId>{5940675A-B579-460E-94D1-54222C63F5DA}</a:tableStyleId>
              </a:tblPr>
              <a:tblGrid>
                <a:gridCol w="1676400"/>
                <a:gridCol w="1676400"/>
                <a:gridCol w="1676400"/>
                <a:gridCol w="1676400"/>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m’²entraine ²à ²lire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1800" kern="1200" baseline="0" dirty="0" err="1" smtClean="0">
                          <a:solidFill>
                            <a:schemeClr val="tx1"/>
                          </a:solidFill>
                          <a:effectLst/>
                          <a:latin typeface="Script Ecole 2"/>
                          <a:ea typeface="+mn-ea"/>
                          <a:cs typeface="Script Ecole 2"/>
                        </a:rPr>
                        <a:t>moin</a:t>
                      </a:r>
                      <a:r>
                        <a:rPr lang="fr-FR" sz="1800" kern="1200" baseline="0" dirty="0" smtClean="0">
                          <a:solidFill>
                            <a:schemeClr val="tx1"/>
                          </a:solidFill>
                          <a:effectLst/>
                          <a:latin typeface="Script Ecole 2"/>
                          <a:ea typeface="+mn-ea"/>
                          <a:cs typeface="Script Ecole 2"/>
                        </a:rPr>
                        <a:t>   coin   </a:t>
                      </a:r>
                      <a:r>
                        <a:rPr lang="fr-FR" sz="1800" kern="1200" baseline="0" dirty="0" err="1" smtClean="0">
                          <a:solidFill>
                            <a:schemeClr val="tx1"/>
                          </a:solidFill>
                          <a:effectLst/>
                          <a:latin typeface="Script Ecole 2"/>
                          <a:ea typeface="+mn-ea"/>
                          <a:cs typeface="Script Ecole 2"/>
                        </a:rPr>
                        <a:t>doin</a:t>
                      </a:r>
                      <a:r>
                        <a:rPr lang="fr-FR" sz="1800" kern="1200" baseline="0" dirty="0" smtClean="0">
                          <a:solidFill>
                            <a:schemeClr val="tx1"/>
                          </a:solidFill>
                          <a:effectLst/>
                          <a:latin typeface="Script Ecole 2"/>
                          <a:ea typeface="+mn-ea"/>
                          <a:cs typeface="Script Ecole 2"/>
                        </a:rPr>
                        <a:t>   foin   </a:t>
                      </a:r>
                      <a:r>
                        <a:rPr lang="fr-FR" sz="1800" kern="1200" baseline="0" dirty="0" err="1" smtClean="0">
                          <a:solidFill>
                            <a:schemeClr val="tx1"/>
                          </a:solidFill>
                          <a:effectLst/>
                          <a:latin typeface="Script Ecole 2"/>
                          <a:ea typeface="+mn-ea"/>
                          <a:cs typeface="Script Ecole 2"/>
                        </a:rPr>
                        <a:t>goin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doin</a:t>
                      </a:r>
                      <a:r>
                        <a:rPr lang="fr-FR" sz="1800" kern="1200" baseline="0" dirty="0" smtClean="0">
                          <a:solidFill>
                            <a:schemeClr val="tx1"/>
                          </a:solidFill>
                          <a:effectLst/>
                          <a:latin typeface="Script Ecole 2"/>
                          <a:ea typeface="+mn-ea"/>
                          <a:cs typeface="Script Ecole 2"/>
                        </a:rPr>
                        <a:t>    </a:t>
                      </a:r>
                      <a:r>
                        <a:rPr lang="fr-FR" sz="2000" kern="1200" baseline="0" dirty="0" smtClean="0">
                          <a:solidFill>
                            <a:schemeClr val="tx1"/>
                          </a:solidFill>
                          <a:effectLst/>
                          <a:latin typeface="Cursivestandard"/>
                          <a:ea typeface="+mn-ea"/>
                          <a:cs typeface="Cursivestandard"/>
                        </a:rPr>
                        <a:t>²poin  ²soin  ²croin </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c’est loin</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le coin</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 pointe</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du foin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point</a:t>
                      </a:r>
                      <a:endParaRPr lang="fr-FR" sz="1400" u="none" kern="1200" dirty="0" smtClean="0">
                        <a:solidFill>
                          <a:srgbClr val="7F7F7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c’est pointu</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témoin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rejoindre</a:t>
                      </a:r>
                      <a:endParaRPr lang="fr-FR" sz="1400" u="none" kern="1200" baseline="0" dirty="0" smtClean="0">
                        <a:solidFill>
                          <a:schemeClr val="tx1"/>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la pointure</a:t>
                      </a:r>
                    </a:p>
                    <a:p>
                      <a:pPr>
                        <a:spcAft>
                          <a:spcPts val="600"/>
                        </a:spcAft>
                      </a:pPr>
                      <a:r>
                        <a:rPr lang="fr-FR" sz="1400" u="none" kern="1200" baseline="0" dirty="0" smtClean="0">
                          <a:solidFill>
                            <a:schemeClr val="tx1"/>
                          </a:solidFill>
                          <a:effectLst/>
                          <a:latin typeface="Script Ecole 2"/>
                          <a:ea typeface="+mn-ea"/>
                          <a:cs typeface="Script Ecole 2"/>
                        </a:rPr>
                        <a:t>c’est coincé</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goinfre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elle a besoin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le soin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moins</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les joints</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600" kern="1200" dirty="0" smtClean="0">
                          <a:solidFill>
                            <a:schemeClr val="tx1"/>
                          </a:solidFill>
                          <a:effectLst/>
                          <a:latin typeface="Script Ecole 2"/>
                          <a:ea typeface="+mn-ea"/>
                          <a:cs typeface="Script Ecole 2"/>
                        </a:rPr>
                        <a:t>J’ai besoin de</a:t>
                      </a:r>
                      <a:r>
                        <a:rPr lang="fr-FR" sz="1600" kern="1200" baseline="0" dirty="0" smtClean="0">
                          <a:solidFill>
                            <a:schemeClr val="tx1"/>
                          </a:solidFill>
                          <a:effectLst/>
                          <a:latin typeface="Script Ecole 2"/>
                          <a:ea typeface="+mn-ea"/>
                          <a:cs typeface="Script Ecole 2"/>
                        </a:rPr>
                        <a:t> voir mon ami, mais il habite loin : je vais le rejoindre près du rond-point.</a:t>
                      </a:r>
                      <a:endParaRPr lang="fr-FR" sz="1400" u="none" kern="1200" dirty="0" smtClean="0">
                        <a:solidFill>
                          <a:schemeClr val="tx1"/>
                        </a:solidFill>
                        <a:effectLst/>
                        <a:latin typeface="Script Ecole 2"/>
                        <a:ea typeface="+mn-ea"/>
                        <a:cs typeface="Script Ecole 2"/>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pic>
        <p:nvPicPr>
          <p:cNvPr id="29" name="Image 28"/>
          <p:cNvPicPr>
            <a:picLocks noChangeAspect="1"/>
          </p:cNvPicPr>
          <p:nvPr/>
        </p:nvPicPr>
        <p:blipFill>
          <a:blip r:embed="rId3">
            <a:extLst>
              <a:ext uri="{BEBA8EAE-BF5A-486C-A8C5-ECC9F3942E4B}">
                <a14:imgProps xmlns:a14="http://schemas.microsoft.com/office/drawing/2010/main">
                  <a14:imgLayer r:embed="rId4">
                    <a14:imgEffect>
                      <a14:backgroundRemoval t="4385" b="96308" l="9702" r="92507"/>
                    </a14:imgEffect>
                  </a14:imgLayer>
                </a14:imgProps>
              </a:ext>
            </a:extLst>
          </a:blip>
          <a:stretch>
            <a:fillRect/>
          </a:stretch>
        </p:blipFill>
        <p:spPr>
          <a:xfrm>
            <a:off x="4975654" y="5160439"/>
            <a:ext cx="683294" cy="853297"/>
          </a:xfrm>
          <a:prstGeom prst="rect">
            <a:avLst/>
          </a:prstGeom>
        </p:spPr>
      </p:pic>
      <p:pic>
        <p:nvPicPr>
          <p:cNvPr id="39" name="Image 38" descr="C:\Users\Catherine\Documents\CP\7 Lecture Pilotis\Gestes BM Pilotis\oin.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94444" y="5215647"/>
            <a:ext cx="688328" cy="770931"/>
          </a:xfrm>
          <a:prstGeom prst="rect">
            <a:avLst/>
          </a:prstGeom>
          <a:noFill/>
          <a:ln>
            <a:noFill/>
          </a:ln>
        </p:spPr>
      </p:pic>
      <p:sp>
        <p:nvSpPr>
          <p:cNvPr id="40" name="Rectangle à coins arrondis 39"/>
          <p:cNvSpPr/>
          <p:nvPr/>
        </p:nvSpPr>
        <p:spPr>
          <a:xfrm>
            <a:off x="5235575" y="7309811"/>
            <a:ext cx="1498598" cy="1021389"/>
          </a:xfrm>
          <a:prstGeom prst="roundRect">
            <a:avLst/>
          </a:prstGeom>
        </p:spPr>
        <p:style>
          <a:lnRef idx="1">
            <a:schemeClr val="dk1"/>
          </a:lnRef>
          <a:fillRef idx="2">
            <a:schemeClr val="dk1"/>
          </a:fillRef>
          <a:effectRef idx="1">
            <a:schemeClr val="dk1"/>
          </a:effectRef>
          <a:fontRef idx="minor">
            <a:schemeClr val="dk1"/>
          </a:fontRef>
        </p:style>
        <p:txBody>
          <a:bodyPr rtlCol="0" anchor="t"/>
          <a:lstStyle/>
          <a:p>
            <a:pPr algn="ctr">
              <a:lnSpc>
                <a:spcPct val="120000"/>
              </a:lnSpc>
            </a:pPr>
            <a:r>
              <a:rPr lang="fr-FR" sz="1400" dirty="0" smtClean="0">
                <a:solidFill>
                  <a:srgbClr val="008000"/>
                </a:solidFill>
                <a:latin typeface="Script Ecole 2"/>
                <a:cs typeface="Script Ecole 2"/>
              </a:rPr>
              <a:t>❗️</a:t>
            </a:r>
          </a:p>
          <a:p>
            <a:pPr algn="ctr">
              <a:lnSpc>
                <a:spcPct val="120000"/>
              </a:lnSpc>
            </a:pPr>
            <a:r>
              <a:rPr lang="fr-FR" sz="1400" dirty="0" smtClean="0">
                <a:solidFill>
                  <a:srgbClr val="000000"/>
                </a:solidFill>
                <a:latin typeface="Script Ecole 2"/>
                <a:cs typeface="Script Ecole 2"/>
              </a:rPr>
              <a:t>un</a:t>
            </a:r>
            <a:r>
              <a:rPr lang="fr-FR" sz="1400" dirty="0" smtClean="0">
                <a:solidFill>
                  <a:srgbClr val="008000"/>
                </a:solidFill>
                <a:latin typeface="Script Ecole 2"/>
                <a:cs typeface="Script Ecole 2"/>
              </a:rPr>
              <a:t> </a:t>
            </a:r>
            <a:r>
              <a:rPr lang="fr-FR" sz="1400" dirty="0" smtClean="0">
                <a:solidFill>
                  <a:schemeClr val="tx1"/>
                </a:solidFill>
                <a:latin typeface="Script Ecole 2"/>
                <a:cs typeface="Script Ecole 2"/>
              </a:rPr>
              <a:t>bab</a:t>
            </a:r>
            <a:r>
              <a:rPr lang="fr-FR" sz="1400" dirty="0" smtClean="0">
                <a:solidFill>
                  <a:srgbClr val="008000"/>
                </a:solidFill>
                <a:latin typeface="Script Ecole 2"/>
                <a:cs typeface="Script Ecole 2"/>
              </a:rPr>
              <a:t>ouin</a:t>
            </a:r>
          </a:p>
          <a:p>
            <a:pPr algn="ctr">
              <a:lnSpc>
                <a:spcPct val="120000"/>
              </a:lnSpc>
            </a:pPr>
            <a:r>
              <a:rPr lang="fr-FR" sz="1400" dirty="0" smtClean="0">
                <a:solidFill>
                  <a:srgbClr val="000000"/>
                </a:solidFill>
                <a:latin typeface="Script Ecole 2"/>
                <a:cs typeface="Script Ecole 2"/>
              </a:rPr>
              <a:t>un</a:t>
            </a:r>
            <a:r>
              <a:rPr lang="fr-FR" sz="1400" dirty="0" smtClean="0">
                <a:solidFill>
                  <a:srgbClr val="008000"/>
                </a:solidFill>
                <a:latin typeface="Script Ecole 2"/>
                <a:cs typeface="Script Ecole 2"/>
              </a:rPr>
              <a:t> </a:t>
            </a:r>
            <a:r>
              <a:rPr lang="fr-FR" sz="1400" dirty="0" smtClean="0">
                <a:solidFill>
                  <a:srgbClr val="000000"/>
                </a:solidFill>
                <a:latin typeface="Script Ecole 2"/>
                <a:cs typeface="Script Ecole 2"/>
              </a:rPr>
              <a:t>ping</a:t>
            </a:r>
            <a:r>
              <a:rPr lang="fr-FR" sz="1400" dirty="0" smtClean="0">
                <a:solidFill>
                  <a:srgbClr val="008000"/>
                </a:solidFill>
                <a:latin typeface="Script Ecole 2"/>
                <a:cs typeface="Script Ecole 2"/>
              </a:rPr>
              <a:t>ouin</a:t>
            </a:r>
            <a:endParaRPr lang="fr-FR" sz="1200" dirty="0">
              <a:latin typeface="Script Ecole 2"/>
              <a:cs typeface="Script Ecole 2"/>
            </a:endParaRPr>
          </a:p>
        </p:txBody>
      </p:sp>
    </p:spTree>
    <p:extLst>
      <p:ext uri="{BB962C8B-B14F-4D97-AF65-F5344CB8AC3E}">
        <p14:creationId xmlns:p14="http://schemas.microsoft.com/office/powerpoint/2010/main" val="3086464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3133" y="67733"/>
            <a:ext cx="1952731"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a:t>
            </a:r>
            <a:r>
              <a:rPr lang="fr-FR" sz="2400" dirty="0">
                <a:cs typeface="Cursivestandard"/>
              </a:rPr>
              <a:t>[</a:t>
            </a:r>
            <a:r>
              <a:rPr lang="fr-FR" sz="2400" dirty="0" err="1">
                <a:cs typeface="Cursivestandard"/>
              </a:rPr>
              <a:t>w</a:t>
            </a:r>
            <a:r>
              <a:rPr lang="fr-FR" sz="2400" dirty="0" err="1"/>
              <a:t>ɛ</a:t>
            </a:r>
            <a:r>
              <a:rPr lang="fr-FR" sz="2400" dirty="0"/>
              <a:t>̃̃</a:t>
            </a:r>
            <a:r>
              <a:rPr lang="fr-FR" sz="2400" dirty="0">
                <a:cs typeface="Cursivestandard"/>
              </a:rPr>
              <a:t>]</a:t>
            </a:r>
          </a:p>
        </p:txBody>
      </p:sp>
      <p:sp>
        <p:nvSpPr>
          <p:cNvPr id="41" name="Rectangle 40"/>
          <p:cNvSpPr/>
          <p:nvPr/>
        </p:nvSpPr>
        <p:spPr>
          <a:xfrm>
            <a:off x="2150505" y="67733"/>
            <a:ext cx="2556000"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err="1" smtClean="0">
                <a:solidFill>
                  <a:srgbClr val="008000"/>
                </a:solidFill>
                <a:latin typeface="Script Ecole 2"/>
                <a:cs typeface="Script Ecole 2"/>
              </a:rPr>
              <a:t>oin</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 ²oin</a:t>
            </a:r>
            <a:endParaRPr lang="fr-FR" sz="4400" b="1" dirty="0">
              <a:solidFill>
                <a:srgbClr val="008000"/>
              </a:solidFill>
            </a:endParaRPr>
          </a:p>
        </p:txBody>
      </p:sp>
      <p:sp>
        <p:nvSpPr>
          <p:cNvPr id="42" name="Rectangle à coins arrondis 41"/>
          <p:cNvSpPr/>
          <p:nvPr/>
        </p:nvSpPr>
        <p:spPr>
          <a:xfrm>
            <a:off x="4758267" y="67734"/>
            <a:ext cx="2040466" cy="829734"/>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t>p</a:t>
            </a:r>
            <a:r>
              <a:rPr lang="fr-FR" sz="2400" dirty="0" smtClean="0">
                <a:solidFill>
                  <a:srgbClr val="008000"/>
                </a:solidFill>
              </a:rPr>
              <a:t>oin</a:t>
            </a:r>
            <a:r>
              <a:rPr lang="fr-FR" sz="2400" dirty="0" smtClean="0">
                <a:solidFill>
                  <a:schemeClr val="tx1"/>
                </a:solidFill>
              </a:rPr>
              <a:t>g</a:t>
            </a:r>
          </a:p>
          <a:p>
            <a:pPr algn="r"/>
            <a:r>
              <a:rPr lang="fr-FR" sz="2400" dirty="0" smtClean="0">
                <a:solidFill>
                  <a:schemeClr val="tx1"/>
                </a:solidFill>
                <a:latin typeface="Cursivestandard"/>
                <a:cs typeface="Cursivestandard"/>
              </a:rPr>
              <a:t>²p</a:t>
            </a:r>
            <a:r>
              <a:rPr lang="fr-FR" sz="2400" dirty="0" smtClean="0">
                <a:solidFill>
                  <a:srgbClr val="008000"/>
                </a:solidFill>
                <a:latin typeface="Cursivestandard"/>
                <a:cs typeface="Cursivestandard"/>
              </a:rPr>
              <a:t>oin</a:t>
            </a:r>
            <a:r>
              <a:rPr lang="fr-FR" sz="2400" dirty="0">
                <a:solidFill>
                  <a:srgbClr val="000000"/>
                </a:solidFill>
                <a:latin typeface="Cursivestandard"/>
                <a:cs typeface="Cursivestandard"/>
              </a:rPr>
              <a:t>g</a:t>
            </a:r>
          </a:p>
        </p:txBody>
      </p:sp>
      <p:pic>
        <p:nvPicPr>
          <p:cNvPr id="52" name="Image 51"/>
          <p:cNvPicPr>
            <a:picLocks noChangeAspect="1"/>
          </p:cNvPicPr>
          <p:nvPr/>
        </p:nvPicPr>
        <p:blipFill rotWithShape="1">
          <a:blip r:embed="rId2"/>
          <a:srcRect l="9333" t="8667" r="65333" b="57158"/>
          <a:stretch/>
        </p:blipFill>
        <p:spPr>
          <a:xfrm>
            <a:off x="167639" y="296116"/>
            <a:ext cx="285729" cy="385456"/>
          </a:xfrm>
          <a:prstGeom prst="rect">
            <a:avLst/>
          </a:prstGeom>
        </p:spPr>
      </p:pic>
      <p:pic>
        <p:nvPicPr>
          <p:cNvPr id="53" name="Image 52"/>
          <p:cNvPicPr>
            <a:picLocks noChangeAspect="1"/>
          </p:cNvPicPr>
          <p:nvPr/>
        </p:nvPicPr>
        <p:blipFill rotWithShape="1">
          <a:blip r:embed="rId2"/>
          <a:srcRect l="52332" t="59635" r="4001" b="9699"/>
          <a:stretch/>
        </p:blipFill>
        <p:spPr>
          <a:xfrm>
            <a:off x="2190872" y="452972"/>
            <a:ext cx="325510" cy="228600"/>
          </a:xfrm>
          <a:prstGeom prst="rect">
            <a:avLst/>
          </a:prstGeom>
        </p:spPr>
      </p:pic>
      <p:graphicFrame>
        <p:nvGraphicFramePr>
          <p:cNvPr id="21" name="Tableau 20"/>
          <p:cNvGraphicFramePr>
            <a:graphicFrameLocks noGrp="1"/>
          </p:cNvGraphicFramePr>
          <p:nvPr>
            <p:extLst>
              <p:ext uri="{D42A27DB-BD31-4B8C-83A1-F6EECF244321}">
                <p14:modId xmlns:p14="http://schemas.microsoft.com/office/powerpoint/2010/main" val="3357224182"/>
              </p:ext>
            </p:extLst>
          </p:nvPr>
        </p:nvGraphicFramePr>
        <p:xfrm>
          <a:off x="93133" y="1024475"/>
          <a:ext cx="6705600" cy="3726005"/>
        </p:xfrm>
        <a:graphic>
          <a:graphicData uri="http://schemas.openxmlformats.org/drawingml/2006/table">
            <a:tbl>
              <a:tblPr firstRow="1" bandRow="1">
                <a:tableStyleId>{5940675A-B579-460E-94D1-54222C63F5DA}</a:tableStyleId>
              </a:tblPr>
              <a:tblGrid>
                <a:gridCol w="1676400"/>
                <a:gridCol w="1676400"/>
                <a:gridCol w="1676400"/>
                <a:gridCol w="1676400"/>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m’²entraine ²à ²lire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1800" kern="1200" baseline="0" dirty="0" err="1" smtClean="0">
                          <a:solidFill>
                            <a:schemeClr val="tx1"/>
                          </a:solidFill>
                          <a:effectLst/>
                          <a:latin typeface="Script Ecole 2"/>
                          <a:ea typeface="+mn-ea"/>
                          <a:cs typeface="Script Ecole 2"/>
                        </a:rPr>
                        <a:t>moin</a:t>
                      </a:r>
                      <a:r>
                        <a:rPr lang="fr-FR" sz="1800" kern="1200" baseline="0" dirty="0" smtClean="0">
                          <a:solidFill>
                            <a:schemeClr val="tx1"/>
                          </a:solidFill>
                          <a:effectLst/>
                          <a:latin typeface="Script Ecole 2"/>
                          <a:ea typeface="+mn-ea"/>
                          <a:cs typeface="Script Ecole 2"/>
                        </a:rPr>
                        <a:t>   coin   </a:t>
                      </a:r>
                      <a:r>
                        <a:rPr lang="fr-FR" sz="1800" kern="1200" baseline="0" dirty="0" err="1" smtClean="0">
                          <a:solidFill>
                            <a:schemeClr val="tx1"/>
                          </a:solidFill>
                          <a:effectLst/>
                          <a:latin typeface="Script Ecole 2"/>
                          <a:ea typeface="+mn-ea"/>
                          <a:cs typeface="Script Ecole 2"/>
                        </a:rPr>
                        <a:t>doin</a:t>
                      </a:r>
                      <a:r>
                        <a:rPr lang="fr-FR" sz="1800" kern="1200" baseline="0" dirty="0" smtClean="0">
                          <a:solidFill>
                            <a:schemeClr val="tx1"/>
                          </a:solidFill>
                          <a:effectLst/>
                          <a:latin typeface="Script Ecole 2"/>
                          <a:ea typeface="+mn-ea"/>
                          <a:cs typeface="Script Ecole 2"/>
                        </a:rPr>
                        <a:t>   foin   </a:t>
                      </a:r>
                      <a:r>
                        <a:rPr lang="fr-FR" sz="1800" kern="1200" baseline="0" dirty="0" err="1" smtClean="0">
                          <a:solidFill>
                            <a:schemeClr val="tx1"/>
                          </a:solidFill>
                          <a:effectLst/>
                          <a:latin typeface="Script Ecole 2"/>
                          <a:ea typeface="+mn-ea"/>
                          <a:cs typeface="Script Ecole 2"/>
                        </a:rPr>
                        <a:t>goin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moin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roin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voin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poin</a:t>
                      </a:r>
                      <a:r>
                        <a:rPr lang="fr-FR" sz="1800" kern="1200" baseline="0" dirty="0" smtClean="0">
                          <a:solidFill>
                            <a:schemeClr val="tx1"/>
                          </a:solidFill>
                          <a:effectLst/>
                          <a:latin typeface="Script Ecole 2"/>
                          <a:ea typeface="+mn-ea"/>
                          <a:cs typeface="Script Ecole 2"/>
                        </a:rPr>
                        <a:t>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1800" kern="1200" baseline="0" dirty="0" smtClean="0">
                          <a:solidFill>
                            <a:schemeClr val="tx1"/>
                          </a:solidFill>
                          <a:effectLst/>
                          <a:latin typeface="Script Ecole 2"/>
                          <a:ea typeface="+mn-ea"/>
                          <a:cs typeface="Script Ecole 2"/>
                        </a:rPr>
                        <a:t> </a:t>
                      </a:r>
                      <a:r>
                        <a:rPr lang="fr-FR" sz="2000" kern="1200" baseline="0" dirty="0" smtClean="0">
                          <a:solidFill>
                            <a:schemeClr val="tx1"/>
                          </a:solidFill>
                          <a:effectLst/>
                          <a:latin typeface="Cursivestandard"/>
                          <a:ea typeface="+mn-ea"/>
                          <a:cs typeface="Cursivestandard"/>
                        </a:rPr>
                        <a:t>²poin  ²soin  ²croin  </a:t>
                      </a:r>
                      <a:r>
                        <a:rPr lang="fr-FR" sz="2000" kern="1200" baseline="0" dirty="0" err="1" smtClean="0">
                          <a:solidFill>
                            <a:schemeClr val="tx1"/>
                          </a:solidFill>
                          <a:effectLst/>
                          <a:latin typeface="Cursivestandard"/>
                          <a:ea typeface="+mn-ea"/>
                          <a:cs typeface="Cursivestandard"/>
                        </a:rPr>
                        <a:t>noin</a:t>
                      </a:r>
                      <a:r>
                        <a:rPr lang="fr-FR" sz="2000" kern="1200" baseline="0" dirty="0" smtClean="0">
                          <a:solidFill>
                            <a:schemeClr val="tx1"/>
                          </a:solidFill>
                          <a:effectLst/>
                          <a:latin typeface="Cursivestandard"/>
                          <a:ea typeface="+mn-ea"/>
                          <a:cs typeface="Cursivestandard"/>
                        </a:rPr>
                        <a:t>  </a:t>
                      </a:r>
                      <a:r>
                        <a:rPr lang="fr-FR" sz="2000" kern="1200" baseline="0" dirty="0" err="1" smtClean="0">
                          <a:solidFill>
                            <a:schemeClr val="tx1"/>
                          </a:solidFill>
                          <a:effectLst/>
                          <a:latin typeface="Cursivestandard"/>
                          <a:ea typeface="+mn-ea"/>
                          <a:cs typeface="Cursivestandard"/>
                        </a:rPr>
                        <a:t>voin</a:t>
                      </a:r>
                      <a:r>
                        <a:rPr lang="fr-FR" sz="2000" kern="1200" baseline="0" dirty="0" smtClean="0">
                          <a:solidFill>
                            <a:schemeClr val="tx1"/>
                          </a:solidFill>
                          <a:effectLst/>
                          <a:latin typeface="Cursivestandard"/>
                          <a:ea typeface="+mn-ea"/>
                          <a:cs typeface="Cursivestandard"/>
                        </a:rPr>
                        <a:t>  ²doin  ²boin  ²koin  </a:t>
                      </a:r>
                      <a:r>
                        <a:rPr lang="fr-FR" sz="2000" kern="1200" baseline="0" dirty="0" err="1" smtClean="0">
                          <a:solidFill>
                            <a:schemeClr val="tx1"/>
                          </a:solidFill>
                          <a:effectLst/>
                          <a:latin typeface="Cursivestandard"/>
                          <a:ea typeface="+mn-ea"/>
                          <a:cs typeface="Cursivestandard"/>
                        </a:rPr>
                        <a:t>noin</a:t>
                      </a:r>
                      <a:r>
                        <a:rPr lang="fr-FR" sz="2000" kern="1200" baseline="0" dirty="0" smtClean="0">
                          <a:solidFill>
                            <a:schemeClr val="tx1"/>
                          </a:solidFill>
                          <a:effectLst/>
                          <a:latin typeface="Cursivestandard"/>
                          <a:ea typeface="+mn-ea"/>
                          <a:cs typeface="Cursivestandard"/>
                        </a:rPr>
                        <a:t> </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c’est l</a:t>
                      </a:r>
                      <a:r>
                        <a:rPr lang="fr-FR" sz="1400" u="none" kern="1200" dirty="0" smtClean="0">
                          <a:solidFill>
                            <a:srgbClr val="008000"/>
                          </a:solidFill>
                          <a:effectLst/>
                          <a:latin typeface="Script Ecole 2"/>
                          <a:ea typeface="+mn-ea"/>
                          <a:cs typeface="Script Ecole 2"/>
                        </a:rPr>
                        <a:t>oin</a:t>
                      </a:r>
                    </a:p>
                    <a:p>
                      <a:pPr>
                        <a:spcAft>
                          <a:spcPts val="600"/>
                        </a:spcAft>
                      </a:pPr>
                      <a:r>
                        <a:rPr lang="fr-FR" sz="1400" u="none" kern="1200" dirty="0" smtClean="0">
                          <a:solidFill>
                            <a:schemeClr val="tx1"/>
                          </a:solidFill>
                          <a:effectLst/>
                          <a:latin typeface="Script Ecole 2"/>
                          <a:ea typeface="+mn-ea"/>
                          <a:cs typeface="Script Ecole 2"/>
                        </a:rPr>
                        <a:t>le c</a:t>
                      </a:r>
                      <a:r>
                        <a:rPr lang="fr-FR" sz="1400" u="none" kern="1200" dirty="0" smtClean="0">
                          <a:solidFill>
                            <a:srgbClr val="008000"/>
                          </a:solidFill>
                          <a:effectLst/>
                          <a:latin typeface="Script Ecole 2"/>
                          <a:ea typeface="+mn-ea"/>
                          <a:cs typeface="Script Ecole 2"/>
                        </a:rPr>
                        <a:t>oin</a:t>
                      </a:r>
                    </a:p>
                    <a:p>
                      <a:pPr>
                        <a:spcAft>
                          <a:spcPts val="600"/>
                        </a:spcAft>
                      </a:pPr>
                      <a:r>
                        <a:rPr lang="fr-FR" sz="1400" u="none" kern="1200" dirty="0" smtClean="0">
                          <a:solidFill>
                            <a:schemeClr val="tx1"/>
                          </a:solidFill>
                          <a:effectLst/>
                          <a:latin typeface="Script Ecole 2"/>
                          <a:ea typeface="+mn-ea"/>
                          <a:cs typeface="Script Ecole 2"/>
                        </a:rPr>
                        <a:t>une p</a:t>
                      </a:r>
                      <a:r>
                        <a:rPr lang="fr-FR" sz="1400" u="none" kern="1200" dirty="0" smtClean="0">
                          <a:solidFill>
                            <a:srgbClr val="008000"/>
                          </a:solidFill>
                          <a:effectLst/>
                          <a:latin typeface="Script Ecole 2"/>
                          <a:ea typeface="+mn-ea"/>
                          <a:cs typeface="Script Ecole 2"/>
                        </a:rPr>
                        <a:t>oin</a:t>
                      </a:r>
                      <a:r>
                        <a:rPr lang="fr-FR" sz="1400" u="none" kern="1200" dirty="0" smtClean="0">
                          <a:solidFill>
                            <a:schemeClr val="tx1"/>
                          </a:solidFill>
                          <a:effectLst/>
                          <a:latin typeface="Script Ecole 2"/>
                          <a:ea typeface="+mn-ea"/>
                          <a:cs typeface="Script Ecole 2"/>
                        </a:rPr>
                        <a:t>te</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du f</a:t>
                      </a:r>
                      <a:r>
                        <a:rPr lang="fr-FR" sz="1400" u="none" kern="1200" dirty="0" smtClean="0">
                          <a:solidFill>
                            <a:srgbClr val="008000"/>
                          </a:solidFill>
                          <a:effectLst/>
                          <a:latin typeface="Script Ecole 2"/>
                          <a:ea typeface="+mn-ea"/>
                          <a:cs typeface="Script Ecole 2"/>
                        </a:rPr>
                        <a:t>oin</a:t>
                      </a:r>
                    </a:p>
                    <a:p>
                      <a:pPr>
                        <a:spcAft>
                          <a:spcPts val="600"/>
                        </a:spcAft>
                      </a:pPr>
                      <a:r>
                        <a:rPr lang="fr-FR" sz="1400" u="none" kern="1200" dirty="0" smtClean="0">
                          <a:solidFill>
                            <a:schemeClr val="tx1"/>
                          </a:solidFill>
                          <a:effectLst/>
                          <a:latin typeface="Script Ecole 2"/>
                          <a:ea typeface="+mn-ea"/>
                          <a:cs typeface="Script Ecole 2"/>
                        </a:rPr>
                        <a:t>un p</a:t>
                      </a:r>
                      <a:r>
                        <a:rPr lang="fr-FR" sz="1400" u="none" kern="1200" dirty="0" smtClean="0">
                          <a:solidFill>
                            <a:srgbClr val="008000"/>
                          </a:solidFill>
                          <a:effectLst/>
                          <a:latin typeface="Script Ecole 2"/>
                          <a:ea typeface="+mn-ea"/>
                          <a:cs typeface="Script Ecole 2"/>
                        </a:rPr>
                        <a:t>oin</a:t>
                      </a:r>
                      <a:r>
                        <a:rPr lang="fr-FR" sz="1400" u="none" kern="1200" dirty="0" smtClean="0">
                          <a:solidFill>
                            <a:srgbClr val="7F7F7F"/>
                          </a:solidFill>
                          <a:effectLst/>
                          <a:latin typeface="Script Ecole 2"/>
                          <a:ea typeface="+mn-ea"/>
                          <a:cs typeface="Script Ecole 2"/>
                        </a:rPr>
                        <a:t>t</a:t>
                      </a: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c’est p</a:t>
                      </a:r>
                      <a:r>
                        <a:rPr lang="fr-FR" sz="1400" u="none" kern="1200" dirty="0" smtClean="0">
                          <a:solidFill>
                            <a:srgbClr val="008000"/>
                          </a:solidFill>
                          <a:effectLst/>
                          <a:latin typeface="Script Ecole 2"/>
                          <a:ea typeface="+mn-ea"/>
                          <a:cs typeface="Script Ecole 2"/>
                        </a:rPr>
                        <a:t>oin</a:t>
                      </a:r>
                      <a:r>
                        <a:rPr lang="fr-FR" sz="1400" u="none" kern="1200" dirty="0" smtClean="0">
                          <a:solidFill>
                            <a:schemeClr val="tx1"/>
                          </a:solidFill>
                          <a:effectLst/>
                          <a:latin typeface="Script Ecole 2"/>
                          <a:ea typeface="+mn-ea"/>
                          <a:cs typeface="Script Ecole 2"/>
                        </a:rPr>
                        <a:t>tu</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tém</a:t>
                      </a:r>
                      <a:r>
                        <a:rPr lang="fr-FR" sz="1400" u="none" kern="1200" dirty="0" smtClean="0">
                          <a:solidFill>
                            <a:srgbClr val="008000"/>
                          </a:solidFill>
                          <a:effectLst/>
                          <a:latin typeface="Script Ecole 2"/>
                          <a:ea typeface="+mn-ea"/>
                          <a:cs typeface="Script Ecole 2"/>
                        </a:rPr>
                        <a:t>oin</a:t>
                      </a:r>
                    </a:p>
                    <a:p>
                      <a:pPr>
                        <a:spcAft>
                          <a:spcPts val="600"/>
                        </a:spcAft>
                      </a:pPr>
                      <a:r>
                        <a:rPr lang="fr-FR" sz="1400" u="none" kern="1200" dirty="0" smtClean="0">
                          <a:solidFill>
                            <a:schemeClr val="tx1"/>
                          </a:solidFill>
                          <a:effectLst/>
                          <a:latin typeface="Script Ecole 2"/>
                          <a:ea typeface="+mn-ea"/>
                          <a:cs typeface="Script Ecole 2"/>
                        </a:rPr>
                        <a:t>rej</a:t>
                      </a:r>
                      <a:r>
                        <a:rPr lang="fr-FR" sz="1400" u="none" kern="1200" dirty="0" smtClean="0">
                          <a:solidFill>
                            <a:srgbClr val="008000"/>
                          </a:solidFill>
                          <a:effectLst/>
                          <a:latin typeface="Script Ecole 2"/>
                          <a:ea typeface="+mn-ea"/>
                          <a:cs typeface="Script Ecole 2"/>
                        </a:rPr>
                        <a:t>oin</a:t>
                      </a:r>
                      <a:r>
                        <a:rPr lang="fr-FR" sz="1400" u="none" kern="1200" dirty="0" smtClean="0">
                          <a:solidFill>
                            <a:schemeClr val="tx1"/>
                          </a:solidFill>
                          <a:effectLst/>
                          <a:latin typeface="Script Ecole 2"/>
                          <a:ea typeface="+mn-ea"/>
                          <a:cs typeface="Script Ecole 2"/>
                        </a:rPr>
                        <a:t>dre</a:t>
                      </a:r>
                      <a:endParaRPr lang="fr-FR" sz="1400" u="none" kern="1200" baseline="0" dirty="0" smtClean="0">
                        <a:solidFill>
                          <a:schemeClr val="tx1"/>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la p</a:t>
                      </a:r>
                      <a:r>
                        <a:rPr lang="fr-FR" sz="1400" u="none" kern="1200" baseline="0" dirty="0" smtClean="0">
                          <a:solidFill>
                            <a:srgbClr val="008000"/>
                          </a:solidFill>
                          <a:effectLst/>
                          <a:latin typeface="Script Ecole 2"/>
                          <a:ea typeface="+mn-ea"/>
                          <a:cs typeface="Script Ecole 2"/>
                        </a:rPr>
                        <a:t>oin</a:t>
                      </a:r>
                      <a:r>
                        <a:rPr lang="fr-FR" sz="1400" u="none" kern="1200" baseline="0" dirty="0" smtClean="0">
                          <a:solidFill>
                            <a:schemeClr val="tx1"/>
                          </a:solidFill>
                          <a:effectLst/>
                          <a:latin typeface="Script Ecole 2"/>
                          <a:ea typeface="+mn-ea"/>
                          <a:cs typeface="Script Ecole 2"/>
                        </a:rPr>
                        <a:t>ture</a:t>
                      </a:r>
                    </a:p>
                    <a:p>
                      <a:pPr>
                        <a:spcAft>
                          <a:spcPts val="600"/>
                        </a:spcAft>
                      </a:pPr>
                      <a:r>
                        <a:rPr lang="fr-FR" sz="1400" u="none" kern="1200" baseline="0" dirty="0" smtClean="0">
                          <a:solidFill>
                            <a:schemeClr val="tx1"/>
                          </a:solidFill>
                          <a:effectLst/>
                          <a:latin typeface="Script Ecole 2"/>
                          <a:ea typeface="+mn-ea"/>
                          <a:cs typeface="Script Ecole 2"/>
                        </a:rPr>
                        <a:t>c’est c</a:t>
                      </a:r>
                      <a:r>
                        <a:rPr lang="fr-FR" sz="1400" u="none" kern="1200" baseline="0" dirty="0" smtClean="0">
                          <a:solidFill>
                            <a:srgbClr val="008000"/>
                          </a:solidFill>
                          <a:effectLst/>
                          <a:latin typeface="Script Ecole 2"/>
                          <a:ea typeface="+mn-ea"/>
                          <a:cs typeface="Script Ecole 2"/>
                        </a:rPr>
                        <a:t>oin</a:t>
                      </a:r>
                      <a:r>
                        <a:rPr lang="fr-FR" sz="1400" u="none" kern="1200" baseline="0" dirty="0" smtClean="0">
                          <a:solidFill>
                            <a:schemeClr val="tx1"/>
                          </a:solidFill>
                          <a:effectLst/>
                          <a:latin typeface="Script Ecole 2"/>
                          <a:ea typeface="+mn-ea"/>
                          <a:cs typeface="Script Ecole 2"/>
                        </a:rPr>
                        <a:t>cé</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g</a:t>
                      </a:r>
                      <a:r>
                        <a:rPr lang="fr-FR" sz="1400" u="none" kern="1200" dirty="0" smtClean="0">
                          <a:solidFill>
                            <a:srgbClr val="008000"/>
                          </a:solidFill>
                          <a:effectLst/>
                          <a:latin typeface="Script Ecole 2"/>
                          <a:ea typeface="+mn-ea"/>
                          <a:cs typeface="Script Ecole 2"/>
                        </a:rPr>
                        <a:t>oin</a:t>
                      </a:r>
                      <a:r>
                        <a:rPr lang="fr-FR" sz="1400" u="none" kern="1200" dirty="0" smtClean="0">
                          <a:solidFill>
                            <a:schemeClr val="tx1"/>
                          </a:solidFill>
                          <a:effectLst/>
                          <a:latin typeface="Script Ecole 2"/>
                          <a:ea typeface="+mn-ea"/>
                          <a:cs typeface="Script Ecole 2"/>
                        </a:rPr>
                        <a:t>fre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elle a bes</a:t>
                      </a:r>
                      <a:r>
                        <a:rPr lang="fr-FR" sz="1400" u="none" kern="1200" dirty="0" smtClean="0">
                          <a:solidFill>
                            <a:srgbClr val="008000"/>
                          </a:solidFill>
                          <a:effectLst/>
                          <a:latin typeface="Script Ecole 2"/>
                          <a:ea typeface="+mn-ea"/>
                          <a:cs typeface="Script Ecole 2"/>
                        </a:rPr>
                        <a:t>oin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le s</a:t>
                      </a:r>
                      <a:r>
                        <a:rPr lang="fr-FR" sz="1400" u="none" kern="1200" dirty="0" smtClean="0">
                          <a:solidFill>
                            <a:srgbClr val="008000"/>
                          </a:solidFill>
                          <a:effectLst/>
                          <a:latin typeface="Script Ecole 2"/>
                          <a:ea typeface="+mn-ea"/>
                          <a:cs typeface="Script Ecole 2"/>
                        </a:rPr>
                        <a:t>oin</a:t>
                      </a:r>
                    </a:p>
                    <a:p>
                      <a:pPr>
                        <a:spcAft>
                          <a:spcPts val="600"/>
                        </a:spcAft>
                      </a:pPr>
                      <a:r>
                        <a:rPr lang="fr-FR" sz="1400" u="none" kern="1200" dirty="0" smtClean="0">
                          <a:solidFill>
                            <a:schemeClr val="tx1"/>
                          </a:solidFill>
                          <a:effectLst/>
                          <a:latin typeface="Script Ecole 2"/>
                          <a:ea typeface="+mn-ea"/>
                          <a:cs typeface="Script Ecole 2"/>
                        </a:rPr>
                        <a:t>m</a:t>
                      </a:r>
                      <a:r>
                        <a:rPr lang="fr-FR" sz="1400" u="none" kern="1200" dirty="0" smtClean="0">
                          <a:solidFill>
                            <a:srgbClr val="008000"/>
                          </a:solidFill>
                          <a:effectLst/>
                          <a:latin typeface="Script Ecole 2"/>
                          <a:ea typeface="+mn-ea"/>
                          <a:cs typeface="Script Ecole 2"/>
                        </a:rPr>
                        <a:t>oin</a:t>
                      </a:r>
                      <a:r>
                        <a:rPr lang="fr-FR" sz="1400" u="none" kern="1200" dirty="0" smtClean="0">
                          <a:solidFill>
                            <a:schemeClr val="bg1">
                              <a:lumMod val="50000"/>
                            </a:schemeClr>
                          </a:solidFill>
                          <a:effectLst/>
                          <a:latin typeface="Script Ecole 2"/>
                          <a:ea typeface="+mn-ea"/>
                          <a:cs typeface="Script Ecole 2"/>
                        </a:rPr>
                        <a:t>s</a:t>
                      </a:r>
                    </a:p>
                    <a:p>
                      <a:pPr>
                        <a:spcAft>
                          <a:spcPts val="600"/>
                        </a:spcAft>
                      </a:pPr>
                      <a:r>
                        <a:rPr lang="fr-FR" sz="1400" u="none" kern="1200" dirty="0" smtClean="0">
                          <a:solidFill>
                            <a:schemeClr val="tx1"/>
                          </a:solidFill>
                          <a:effectLst/>
                          <a:latin typeface="Script Ecole 2"/>
                          <a:ea typeface="+mn-ea"/>
                          <a:cs typeface="Script Ecole 2"/>
                        </a:rPr>
                        <a:t>les j</a:t>
                      </a:r>
                      <a:r>
                        <a:rPr lang="fr-FR" sz="1400" u="none" kern="1200" dirty="0" smtClean="0">
                          <a:solidFill>
                            <a:srgbClr val="008000"/>
                          </a:solidFill>
                          <a:effectLst/>
                          <a:latin typeface="Script Ecole 2"/>
                          <a:ea typeface="+mn-ea"/>
                          <a:cs typeface="Script Ecole 2"/>
                        </a:rPr>
                        <a:t>oin</a:t>
                      </a:r>
                      <a:r>
                        <a:rPr lang="fr-FR" sz="1400" u="none" kern="1200" dirty="0" smtClean="0">
                          <a:solidFill>
                            <a:srgbClr val="7F7F7F"/>
                          </a:solidFill>
                          <a:effectLst/>
                          <a:latin typeface="Script Ecole 2"/>
                          <a:ea typeface="+mn-ea"/>
                          <a:cs typeface="Script Ecole 2"/>
                        </a:rPr>
                        <a:t>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600" kern="1200" dirty="0" smtClean="0">
                          <a:solidFill>
                            <a:schemeClr val="tx1"/>
                          </a:solidFill>
                          <a:effectLst/>
                          <a:latin typeface="Script Ecole 2"/>
                          <a:ea typeface="+mn-ea"/>
                          <a:cs typeface="Script Ecole 2"/>
                        </a:rPr>
                        <a:t>J’</a:t>
                      </a:r>
                      <a:r>
                        <a:rPr lang="fr-FR" sz="1600" kern="1200" dirty="0" smtClean="0">
                          <a:solidFill>
                            <a:srgbClr val="008000"/>
                          </a:solidFill>
                          <a:effectLst/>
                          <a:latin typeface="Script Ecole 2"/>
                          <a:ea typeface="+mn-ea"/>
                          <a:cs typeface="Script Ecole 2"/>
                        </a:rPr>
                        <a:t>ai</a:t>
                      </a:r>
                      <a:r>
                        <a:rPr lang="fr-FR" sz="1600" kern="1200" dirty="0" smtClean="0">
                          <a:solidFill>
                            <a:schemeClr val="tx1"/>
                          </a:solidFill>
                          <a:effectLst/>
                          <a:latin typeface="Script Ecole 2"/>
                          <a:ea typeface="+mn-ea"/>
                          <a:cs typeface="Script Ecole 2"/>
                        </a:rPr>
                        <a:t> bes</a:t>
                      </a:r>
                      <a:r>
                        <a:rPr lang="fr-FR" sz="1600" kern="1200" dirty="0" smtClean="0">
                          <a:solidFill>
                            <a:srgbClr val="008000"/>
                          </a:solidFill>
                          <a:effectLst/>
                          <a:latin typeface="Script Ecole 2"/>
                          <a:ea typeface="+mn-ea"/>
                          <a:cs typeface="Script Ecole 2"/>
                        </a:rPr>
                        <a:t>oin</a:t>
                      </a:r>
                      <a:r>
                        <a:rPr lang="fr-FR" sz="1600" kern="1200" dirty="0" smtClean="0">
                          <a:solidFill>
                            <a:schemeClr val="tx1"/>
                          </a:solidFill>
                          <a:effectLst/>
                          <a:latin typeface="Script Ecole 2"/>
                          <a:ea typeface="+mn-ea"/>
                          <a:cs typeface="Script Ecole 2"/>
                        </a:rPr>
                        <a:t> de</a:t>
                      </a:r>
                      <a:r>
                        <a:rPr lang="fr-FR" sz="1600" kern="1200" baseline="0" dirty="0" smtClean="0">
                          <a:solidFill>
                            <a:schemeClr val="tx1"/>
                          </a:solidFill>
                          <a:effectLst/>
                          <a:latin typeface="Script Ecole 2"/>
                          <a:ea typeface="+mn-ea"/>
                          <a:cs typeface="Script Ecole 2"/>
                        </a:rPr>
                        <a:t> v</a:t>
                      </a:r>
                      <a:r>
                        <a:rPr lang="fr-FR" sz="1600" kern="1200" baseline="0" dirty="0" smtClean="0">
                          <a:solidFill>
                            <a:srgbClr val="008000"/>
                          </a:solidFill>
                          <a:effectLst/>
                          <a:latin typeface="Script Ecole 2"/>
                          <a:ea typeface="+mn-ea"/>
                          <a:cs typeface="Script Ecole 2"/>
                        </a:rPr>
                        <a:t>oi</a:t>
                      </a:r>
                      <a:r>
                        <a:rPr lang="fr-FR" sz="1600" kern="1200" baseline="0" dirty="0" smtClean="0">
                          <a:solidFill>
                            <a:schemeClr val="tx1"/>
                          </a:solidFill>
                          <a:effectLst/>
                          <a:latin typeface="Script Ecole 2"/>
                          <a:ea typeface="+mn-ea"/>
                          <a:cs typeface="Script Ecole 2"/>
                        </a:rPr>
                        <a:t>r m</a:t>
                      </a:r>
                      <a:r>
                        <a:rPr lang="fr-FR" sz="1600" kern="1200" baseline="0" dirty="0" smtClean="0">
                          <a:solidFill>
                            <a:srgbClr val="008000"/>
                          </a:solidFill>
                          <a:effectLst/>
                          <a:latin typeface="Script Ecole 2"/>
                          <a:ea typeface="+mn-ea"/>
                          <a:cs typeface="Script Ecole 2"/>
                        </a:rPr>
                        <a:t>on</a:t>
                      </a:r>
                      <a:r>
                        <a:rPr lang="fr-FR" sz="1600" kern="1200" baseline="0" dirty="0" smtClean="0">
                          <a:solidFill>
                            <a:schemeClr val="tx1"/>
                          </a:solidFill>
                          <a:effectLst/>
                          <a:latin typeface="Script Ecole 2"/>
                          <a:ea typeface="+mn-ea"/>
                          <a:cs typeface="Script Ecole 2"/>
                        </a:rPr>
                        <a:t> ami, m</a:t>
                      </a:r>
                      <a:r>
                        <a:rPr lang="fr-FR" sz="1600" kern="1200" baseline="0" dirty="0" smtClean="0">
                          <a:solidFill>
                            <a:srgbClr val="008000"/>
                          </a:solidFill>
                          <a:effectLst/>
                          <a:latin typeface="Script Ecole 2"/>
                          <a:ea typeface="+mn-ea"/>
                          <a:cs typeface="Script Ecole 2"/>
                        </a:rPr>
                        <a:t>ai</a:t>
                      </a:r>
                      <a:r>
                        <a:rPr lang="fr-FR" sz="1600" kern="1200" baseline="0" dirty="0" smtClean="0">
                          <a:solidFill>
                            <a:srgbClr val="7F7F7F"/>
                          </a:solidFill>
                          <a:effectLst/>
                          <a:latin typeface="Script Ecole 2"/>
                          <a:ea typeface="+mn-ea"/>
                          <a:cs typeface="Script Ecole 2"/>
                        </a:rPr>
                        <a:t>s</a:t>
                      </a:r>
                      <a:r>
                        <a:rPr lang="fr-FR" sz="1600" kern="1200" baseline="0" dirty="0" smtClean="0">
                          <a:solidFill>
                            <a:schemeClr val="tx1"/>
                          </a:solidFill>
                          <a:effectLst/>
                          <a:latin typeface="Script Ecole 2"/>
                          <a:ea typeface="+mn-ea"/>
                          <a:cs typeface="Script Ecole 2"/>
                        </a:rPr>
                        <a:t> il </a:t>
                      </a:r>
                      <a:r>
                        <a:rPr lang="fr-FR" sz="1600" kern="1200" baseline="0" dirty="0" smtClean="0">
                          <a:solidFill>
                            <a:srgbClr val="7F7F7F"/>
                          </a:solidFill>
                          <a:effectLst/>
                          <a:latin typeface="Script Ecole 2"/>
                          <a:ea typeface="+mn-ea"/>
                          <a:cs typeface="Script Ecole 2"/>
                        </a:rPr>
                        <a:t>h</a:t>
                      </a:r>
                      <a:r>
                        <a:rPr lang="fr-FR" sz="1600" kern="1200" baseline="0" dirty="0" smtClean="0">
                          <a:solidFill>
                            <a:schemeClr val="tx1"/>
                          </a:solidFill>
                          <a:effectLst/>
                          <a:latin typeface="Script Ecole 2"/>
                          <a:ea typeface="+mn-ea"/>
                          <a:cs typeface="Script Ecole 2"/>
                        </a:rPr>
                        <a:t>abite l</a:t>
                      </a:r>
                      <a:r>
                        <a:rPr lang="fr-FR" sz="1600" kern="1200" baseline="0" dirty="0" smtClean="0">
                          <a:solidFill>
                            <a:srgbClr val="008000"/>
                          </a:solidFill>
                          <a:effectLst/>
                          <a:latin typeface="Script Ecole 2"/>
                          <a:ea typeface="+mn-ea"/>
                          <a:cs typeface="Script Ecole 2"/>
                        </a:rPr>
                        <a:t>oin</a:t>
                      </a:r>
                      <a:r>
                        <a:rPr lang="fr-FR" sz="1600" kern="1200" baseline="0" dirty="0" smtClean="0">
                          <a:solidFill>
                            <a:schemeClr val="tx1"/>
                          </a:solidFill>
                          <a:effectLst/>
                          <a:latin typeface="Script Ecole 2"/>
                          <a:ea typeface="+mn-ea"/>
                          <a:cs typeface="Script Ecole 2"/>
                        </a:rPr>
                        <a:t> : je v</a:t>
                      </a:r>
                      <a:r>
                        <a:rPr lang="fr-FR" sz="1600" kern="1200" baseline="0" dirty="0" smtClean="0">
                          <a:solidFill>
                            <a:srgbClr val="008000"/>
                          </a:solidFill>
                          <a:effectLst/>
                          <a:latin typeface="Script Ecole 2"/>
                          <a:ea typeface="+mn-ea"/>
                          <a:cs typeface="Script Ecole 2"/>
                        </a:rPr>
                        <a:t>ai</a:t>
                      </a:r>
                      <a:r>
                        <a:rPr lang="fr-FR" sz="1600" kern="1200" baseline="0" dirty="0" smtClean="0">
                          <a:solidFill>
                            <a:srgbClr val="7F7F7F"/>
                          </a:solidFill>
                          <a:effectLst/>
                          <a:latin typeface="Script Ecole 2"/>
                          <a:ea typeface="+mn-ea"/>
                          <a:cs typeface="Script Ecole 2"/>
                        </a:rPr>
                        <a:t>s</a:t>
                      </a:r>
                      <a:r>
                        <a:rPr lang="fr-FR" sz="1600" kern="1200" baseline="0" dirty="0" smtClean="0">
                          <a:solidFill>
                            <a:schemeClr val="tx1"/>
                          </a:solidFill>
                          <a:effectLst/>
                          <a:latin typeface="Script Ecole 2"/>
                          <a:ea typeface="+mn-ea"/>
                          <a:cs typeface="Script Ecole 2"/>
                        </a:rPr>
                        <a:t> le rej</a:t>
                      </a:r>
                      <a:r>
                        <a:rPr lang="fr-FR" sz="1600" kern="1200" baseline="0" dirty="0" smtClean="0">
                          <a:solidFill>
                            <a:srgbClr val="008000"/>
                          </a:solidFill>
                          <a:effectLst/>
                          <a:latin typeface="Script Ecole 2"/>
                          <a:ea typeface="+mn-ea"/>
                          <a:cs typeface="Script Ecole 2"/>
                        </a:rPr>
                        <a:t>oin</a:t>
                      </a:r>
                      <a:r>
                        <a:rPr lang="fr-FR" sz="1600" kern="1200" baseline="0" dirty="0" smtClean="0">
                          <a:solidFill>
                            <a:schemeClr val="tx1"/>
                          </a:solidFill>
                          <a:effectLst/>
                          <a:latin typeface="Script Ecole 2"/>
                          <a:ea typeface="+mn-ea"/>
                          <a:cs typeface="Script Ecole 2"/>
                        </a:rPr>
                        <a:t>dre prè</a:t>
                      </a:r>
                      <a:r>
                        <a:rPr lang="fr-FR" sz="1600" kern="1200" baseline="0" dirty="0" smtClean="0">
                          <a:solidFill>
                            <a:srgbClr val="7F7F7F"/>
                          </a:solidFill>
                          <a:effectLst/>
                          <a:latin typeface="Script Ecole 2"/>
                          <a:ea typeface="+mn-ea"/>
                          <a:cs typeface="Script Ecole 2"/>
                        </a:rPr>
                        <a:t>s</a:t>
                      </a:r>
                      <a:r>
                        <a:rPr lang="fr-FR" sz="1600" kern="1200" baseline="0" dirty="0" smtClean="0">
                          <a:solidFill>
                            <a:schemeClr val="tx1"/>
                          </a:solidFill>
                          <a:effectLst/>
                          <a:latin typeface="Script Ecole 2"/>
                          <a:ea typeface="+mn-ea"/>
                          <a:cs typeface="Script Ecole 2"/>
                        </a:rPr>
                        <a:t> du r</a:t>
                      </a:r>
                      <a:r>
                        <a:rPr lang="fr-FR" sz="1600" kern="1200" baseline="0" dirty="0" smtClean="0">
                          <a:solidFill>
                            <a:srgbClr val="008000"/>
                          </a:solidFill>
                          <a:effectLst/>
                          <a:latin typeface="Script Ecole 2"/>
                          <a:ea typeface="+mn-ea"/>
                          <a:cs typeface="Script Ecole 2"/>
                        </a:rPr>
                        <a:t>on</a:t>
                      </a:r>
                      <a:r>
                        <a:rPr lang="fr-FR" sz="1600" kern="1200" baseline="0" dirty="0" smtClean="0">
                          <a:solidFill>
                            <a:srgbClr val="7F7F7F"/>
                          </a:solidFill>
                          <a:effectLst/>
                          <a:latin typeface="Script Ecole 2"/>
                          <a:ea typeface="+mn-ea"/>
                          <a:cs typeface="Script Ecole 2"/>
                        </a:rPr>
                        <a:t>d</a:t>
                      </a:r>
                      <a:r>
                        <a:rPr lang="fr-FR" sz="1600" kern="1200" baseline="0" dirty="0" smtClean="0">
                          <a:solidFill>
                            <a:schemeClr val="tx1"/>
                          </a:solidFill>
                          <a:effectLst/>
                          <a:latin typeface="Script Ecole 2"/>
                          <a:ea typeface="+mn-ea"/>
                          <a:cs typeface="Script Ecole 2"/>
                        </a:rPr>
                        <a:t>-p</a:t>
                      </a:r>
                      <a:r>
                        <a:rPr lang="fr-FR" sz="1600" kern="1200" baseline="0" dirty="0" smtClean="0">
                          <a:solidFill>
                            <a:srgbClr val="008000"/>
                          </a:solidFill>
                          <a:effectLst/>
                          <a:latin typeface="Script Ecole 2"/>
                          <a:ea typeface="+mn-ea"/>
                          <a:cs typeface="Script Ecole 2"/>
                        </a:rPr>
                        <a:t>oin</a:t>
                      </a:r>
                      <a:r>
                        <a:rPr lang="fr-FR" sz="1600" kern="1200" baseline="0" dirty="0" smtClean="0">
                          <a:solidFill>
                            <a:srgbClr val="7F7F7F"/>
                          </a:solidFill>
                          <a:effectLst/>
                          <a:latin typeface="Script Ecole 2"/>
                          <a:ea typeface="+mn-ea"/>
                          <a:cs typeface="Script Ecole 2"/>
                        </a:rPr>
                        <a:t>t</a:t>
                      </a:r>
                      <a:r>
                        <a:rPr lang="fr-FR" sz="1600" kern="1200" baseline="0" dirty="0" smtClean="0">
                          <a:solidFill>
                            <a:schemeClr val="tx1"/>
                          </a:solidFill>
                          <a:effectLst/>
                          <a:latin typeface="Script Ecole 2"/>
                          <a:ea typeface="+mn-ea"/>
                          <a:cs typeface="Script Ecole 2"/>
                        </a:rPr>
                        <a:t>.</a:t>
                      </a:r>
                      <a:endParaRPr lang="fr-FR" sz="1400" u="none" kern="1200" dirty="0" smtClean="0">
                        <a:solidFill>
                          <a:schemeClr val="tx1"/>
                        </a:solidFill>
                        <a:effectLst/>
                        <a:latin typeface="Script Ecole 2"/>
                        <a:ea typeface="+mn-ea"/>
                        <a:cs typeface="Script Ecole 2"/>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pic>
        <p:nvPicPr>
          <p:cNvPr id="18" name="Image 17"/>
          <p:cNvPicPr>
            <a:picLocks noChangeAspect="1"/>
          </p:cNvPicPr>
          <p:nvPr/>
        </p:nvPicPr>
        <p:blipFill>
          <a:blip r:embed="rId3">
            <a:extLst>
              <a:ext uri="{BEBA8EAE-BF5A-486C-A8C5-ECC9F3942E4B}">
                <a14:imgProps xmlns:a14="http://schemas.microsoft.com/office/drawing/2010/main">
                  <a14:imgLayer r:embed="rId4">
                    <a14:imgEffect>
                      <a14:backgroundRemoval t="4385" b="96308" l="9702" r="92507"/>
                    </a14:imgEffect>
                  </a14:imgLayer>
                </a14:imgProps>
              </a:ext>
            </a:extLst>
          </a:blip>
          <a:stretch>
            <a:fillRect/>
          </a:stretch>
        </p:blipFill>
        <p:spPr>
          <a:xfrm>
            <a:off x="4972479" y="46572"/>
            <a:ext cx="683294" cy="853297"/>
          </a:xfrm>
          <a:prstGeom prst="rect">
            <a:avLst/>
          </a:prstGeom>
        </p:spPr>
      </p:pic>
      <p:pic>
        <p:nvPicPr>
          <p:cNvPr id="19" name="Image 18" descr="C:\Users\Catherine\Documents\CP\7 Lecture Pilotis\Gestes BM Pilotis\oin.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91269" y="101780"/>
            <a:ext cx="688328" cy="770931"/>
          </a:xfrm>
          <a:prstGeom prst="rect">
            <a:avLst/>
          </a:prstGeom>
          <a:noFill/>
          <a:ln>
            <a:noFill/>
          </a:ln>
        </p:spPr>
      </p:pic>
      <p:sp>
        <p:nvSpPr>
          <p:cNvPr id="20" name="Rectangle à coins arrondis 19"/>
          <p:cNvSpPr/>
          <p:nvPr/>
        </p:nvSpPr>
        <p:spPr>
          <a:xfrm>
            <a:off x="5232400" y="2588105"/>
            <a:ext cx="1498598" cy="1021389"/>
          </a:xfrm>
          <a:prstGeom prst="roundRect">
            <a:avLst/>
          </a:prstGeom>
        </p:spPr>
        <p:style>
          <a:lnRef idx="1">
            <a:schemeClr val="dk1"/>
          </a:lnRef>
          <a:fillRef idx="2">
            <a:schemeClr val="dk1"/>
          </a:fillRef>
          <a:effectRef idx="1">
            <a:schemeClr val="dk1"/>
          </a:effectRef>
          <a:fontRef idx="minor">
            <a:schemeClr val="dk1"/>
          </a:fontRef>
        </p:style>
        <p:txBody>
          <a:bodyPr rtlCol="0" anchor="t"/>
          <a:lstStyle/>
          <a:p>
            <a:pPr algn="ctr">
              <a:lnSpc>
                <a:spcPct val="120000"/>
              </a:lnSpc>
            </a:pPr>
            <a:r>
              <a:rPr lang="fr-FR" sz="1400" dirty="0" smtClean="0">
                <a:solidFill>
                  <a:srgbClr val="008000"/>
                </a:solidFill>
                <a:latin typeface="Script Ecole 2"/>
                <a:cs typeface="Script Ecole 2"/>
              </a:rPr>
              <a:t>❗️</a:t>
            </a:r>
          </a:p>
          <a:p>
            <a:pPr algn="ctr">
              <a:lnSpc>
                <a:spcPct val="120000"/>
              </a:lnSpc>
            </a:pPr>
            <a:r>
              <a:rPr lang="fr-FR" sz="1400" dirty="0" smtClean="0">
                <a:solidFill>
                  <a:srgbClr val="000000"/>
                </a:solidFill>
                <a:latin typeface="Script Ecole 2"/>
                <a:cs typeface="Script Ecole 2"/>
              </a:rPr>
              <a:t>un</a:t>
            </a:r>
            <a:r>
              <a:rPr lang="fr-FR" sz="1400" dirty="0" smtClean="0">
                <a:solidFill>
                  <a:srgbClr val="008000"/>
                </a:solidFill>
                <a:latin typeface="Script Ecole 2"/>
                <a:cs typeface="Script Ecole 2"/>
              </a:rPr>
              <a:t> </a:t>
            </a:r>
            <a:r>
              <a:rPr lang="fr-FR" sz="1400" dirty="0" smtClean="0">
                <a:solidFill>
                  <a:schemeClr val="tx1"/>
                </a:solidFill>
                <a:latin typeface="Script Ecole 2"/>
                <a:cs typeface="Script Ecole 2"/>
              </a:rPr>
              <a:t>bab</a:t>
            </a:r>
            <a:r>
              <a:rPr lang="fr-FR" sz="1400" dirty="0" smtClean="0">
                <a:solidFill>
                  <a:srgbClr val="008000"/>
                </a:solidFill>
                <a:latin typeface="Script Ecole 2"/>
                <a:cs typeface="Script Ecole 2"/>
              </a:rPr>
              <a:t>ouin</a:t>
            </a:r>
          </a:p>
          <a:p>
            <a:pPr algn="ctr">
              <a:lnSpc>
                <a:spcPct val="120000"/>
              </a:lnSpc>
            </a:pPr>
            <a:r>
              <a:rPr lang="fr-FR" sz="1400" dirty="0" smtClean="0">
                <a:solidFill>
                  <a:srgbClr val="000000"/>
                </a:solidFill>
                <a:latin typeface="Script Ecole 2"/>
                <a:cs typeface="Script Ecole 2"/>
              </a:rPr>
              <a:t>un</a:t>
            </a:r>
            <a:r>
              <a:rPr lang="fr-FR" sz="1400" dirty="0" smtClean="0">
                <a:solidFill>
                  <a:srgbClr val="008000"/>
                </a:solidFill>
                <a:latin typeface="Script Ecole 2"/>
                <a:cs typeface="Script Ecole 2"/>
              </a:rPr>
              <a:t> </a:t>
            </a:r>
            <a:r>
              <a:rPr lang="fr-FR" sz="1400" dirty="0" smtClean="0">
                <a:solidFill>
                  <a:srgbClr val="000000"/>
                </a:solidFill>
                <a:latin typeface="Script Ecole 2"/>
                <a:cs typeface="Script Ecole 2"/>
              </a:rPr>
              <a:t>ping</a:t>
            </a:r>
            <a:r>
              <a:rPr lang="fr-FR" sz="1400" dirty="0" smtClean="0">
                <a:solidFill>
                  <a:srgbClr val="008000"/>
                </a:solidFill>
                <a:latin typeface="Script Ecole 2"/>
                <a:cs typeface="Script Ecole 2"/>
              </a:rPr>
              <a:t>ouin</a:t>
            </a:r>
            <a:endParaRPr lang="fr-FR" sz="1200" dirty="0">
              <a:latin typeface="Script Ecole 2"/>
              <a:cs typeface="Script Ecole 2"/>
            </a:endParaRPr>
          </a:p>
        </p:txBody>
      </p:sp>
      <p:sp>
        <p:nvSpPr>
          <p:cNvPr id="22" name="Rectangle 21"/>
          <p:cNvSpPr/>
          <p:nvPr/>
        </p:nvSpPr>
        <p:spPr>
          <a:xfrm>
            <a:off x="96308" y="5181600"/>
            <a:ext cx="1952731"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a:t>
            </a:r>
            <a:r>
              <a:rPr lang="fr-FR" sz="2400" dirty="0">
                <a:cs typeface="Cursivestandard"/>
              </a:rPr>
              <a:t>[</a:t>
            </a:r>
            <a:r>
              <a:rPr lang="fr-FR" sz="2400" dirty="0" err="1">
                <a:cs typeface="Cursivestandard"/>
              </a:rPr>
              <a:t>w</a:t>
            </a:r>
            <a:r>
              <a:rPr lang="fr-FR" sz="2400" dirty="0" err="1"/>
              <a:t>ɛ</a:t>
            </a:r>
            <a:r>
              <a:rPr lang="fr-FR" sz="2400" dirty="0"/>
              <a:t>̃̃</a:t>
            </a:r>
            <a:r>
              <a:rPr lang="fr-FR" sz="2400" dirty="0">
                <a:cs typeface="Cursivestandard"/>
              </a:rPr>
              <a:t>]</a:t>
            </a:r>
          </a:p>
        </p:txBody>
      </p:sp>
      <p:sp>
        <p:nvSpPr>
          <p:cNvPr id="24" name="Rectangle 23"/>
          <p:cNvSpPr/>
          <p:nvPr/>
        </p:nvSpPr>
        <p:spPr>
          <a:xfrm>
            <a:off x="2153680" y="5181600"/>
            <a:ext cx="2556000"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err="1" smtClean="0">
                <a:solidFill>
                  <a:srgbClr val="008000"/>
                </a:solidFill>
                <a:latin typeface="Script Ecole 2"/>
                <a:cs typeface="Script Ecole 2"/>
              </a:rPr>
              <a:t>oin</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 ²oin</a:t>
            </a:r>
            <a:endParaRPr lang="fr-FR" sz="4400" b="1" dirty="0">
              <a:solidFill>
                <a:srgbClr val="008000"/>
              </a:solidFill>
            </a:endParaRPr>
          </a:p>
        </p:txBody>
      </p:sp>
      <p:sp>
        <p:nvSpPr>
          <p:cNvPr id="25" name="Rectangle à coins arrondis 24"/>
          <p:cNvSpPr/>
          <p:nvPr/>
        </p:nvSpPr>
        <p:spPr>
          <a:xfrm>
            <a:off x="4761442" y="5181601"/>
            <a:ext cx="2040466" cy="829734"/>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t>p</a:t>
            </a:r>
            <a:r>
              <a:rPr lang="fr-FR" sz="2400" dirty="0" smtClean="0">
                <a:solidFill>
                  <a:srgbClr val="008000"/>
                </a:solidFill>
              </a:rPr>
              <a:t>oin</a:t>
            </a:r>
            <a:r>
              <a:rPr lang="fr-FR" sz="2400" dirty="0" smtClean="0">
                <a:solidFill>
                  <a:schemeClr val="tx1"/>
                </a:solidFill>
              </a:rPr>
              <a:t>g</a:t>
            </a:r>
          </a:p>
          <a:p>
            <a:pPr algn="r"/>
            <a:r>
              <a:rPr lang="fr-FR" sz="2400" dirty="0" smtClean="0">
                <a:solidFill>
                  <a:schemeClr val="tx1"/>
                </a:solidFill>
                <a:latin typeface="Cursivestandard"/>
                <a:cs typeface="Cursivestandard"/>
              </a:rPr>
              <a:t>²p</a:t>
            </a:r>
            <a:r>
              <a:rPr lang="fr-FR" sz="2400" dirty="0" smtClean="0">
                <a:solidFill>
                  <a:srgbClr val="008000"/>
                </a:solidFill>
                <a:latin typeface="Cursivestandard"/>
                <a:cs typeface="Cursivestandard"/>
              </a:rPr>
              <a:t>oin</a:t>
            </a:r>
            <a:r>
              <a:rPr lang="fr-FR" sz="2400" dirty="0">
                <a:solidFill>
                  <a:srgbClr val="000000"/>
                </a:solidFill>
                <a:latin typeface="Cursivestandard"/>
                <a:cs typeface="Cursivestandard"/>
              </a:rPr>
              <a:t>g</a:t>
            </a:r>
          </a:p>
        </p:txBody>
      </p:sp>
      <p:pic>
        <p:nvPicPr>
          <p:cNvPr id="26" name="Image 25"/>
          <p:cNvPicPr>
            <a:picLocks noChangeAspect="1"/>
          </p:cNvPicPr>
          <p:nvPr/>
        </p:nvPicPr>
        <p:blipFill rotWithShape="1">
          <a:blip r:embed="rId2"/>
          <a:srcRect l="9333" t="8667" r="65333" b="57158"/>
          <a:stretch/>
        </p:blipFill>
        <p:spPr>
          <a:xfrm>
            <a:off x="170814" y="5409983"/>
            <a:ext cx="285729" cy="385456"/>
          </a:xfrm>
          <a:prstGeom prst="rect">
            <a:avLst/>
          </a:prstGeom>
        </p:spPr>
      </p:pic>
      <p:pic>
        <p:nvPicPr>
          <p:cNvPr id="27" name="Image 26"/>
          <p:cNvPicPr>
            <a:picLocks noChangeAspect="1"/>
          </p:cNvPicPr>
          <p:nvPr/>
        </p:nvPicPr>
        <p:blipFill rotWithShape="1">
          <a:blip r:embed="rId2"/>
          <a:srcRect l="52332" t="59635" r="4001" b="9699"/>
          <a:stretch/>
        </p:blipFill>
        <p:spPr>
          <a:xfrm>
            <a:off x="2194047" y="5566839"/>
            <a:ext cx="325510" cy="228600"/>
          </a:xfrm>
          <a:prstGeom prst="rect">
            <a:avLst/>
          </a:prstGeom>
        </p:spPr>
      </p:pic>
      <p:pic>
        <p:nvPicPr>
          <p:cNvPr id="29" name="Image 28"/>
          <p:cNvPicPr>
            <a:picLocks noChangeAspect="1"/>
          </p:cNvPicPr>
          <p:nvPr/>
        </p:nvPicPr>
        <p:blipFill>
          <a:blip r:embed="rId3">
            <a:extLst>
              <a:ext uri="{BEBA8EAE-BF5A-486C-A8C5-ECC9F3942E4B}">
                <a14:imgProps xmlns:a14="http://schemas.microsoft.com/office/drawing/2010/main">
                  <a14:imgLayer r:embed="rId4">
                    <a14:imgEffect>
                      <a14:backgroundRemoval t="4385" b="96308" l="9702" r="92507"/>
                    </a14:imgEffect>
                  </a14:imgLayer>
                </a14:imgProps>
              </a:ext>
            </a:extLst>
          </a:blip>
          <a:stretch>
            <a:fillRect/>
          </a:stretch>
        </p:blipFill>
        <p:spPr>
          <a:xfrm>
            <a:off x="4975654" y="5160439"/>
            <a:ext cx="683294" cy="853297"/>
          </a:xfrm>
          <a:prstGeom prst="rect">
            <a:avLst/>
          </a:prstGeom>
        </p:spPr>
      </p:pic>
      <p:pic>
        <p:nvPicPr>
          <p:cNvPr id="39" name="Image 38" descr="C:\Users\Catherine\Documents\CP\7 Lecture Pilotis\Gestes BM Pilotis\oin.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94444" y="5215647"/>
            <a:ext cx="688328" cy="770931"/>
          </a:xfrm>
          <a:prstGeom prst="rect">
            <a:avLst/>
          </a:prstGeom>
          <a:noFill/>
          <a:ln>
            <a:noFill/>
          </a:ln>
        </p:spPr>
      </p:pic>
      <p:graphicFrame>
        <p:nvGraphicFramePr>
          <p:cNvPr id="23" name="Tableau 22"/>
          <p:cNvGraphicFramePr>
            <a:graphicFrameLocks noGrp="1"/>
          </p:cNvGraphicFramePr>
          <p:nvPr>
            <p:extLst>
              <p:ext uri="{D42A27DB-BD31-4B8C-83A1-F6EECF244321}">
                <p14:modId xmlns:p14="http://schemas.microsoft.com/office/powerpoint/2010/main" val="4043469638"/>
              </p:ext>
            </p:extLst>
          </p:nvPr>
        </p:nvGraphicFramePr>
        <p:xfrm>
          <a:off x="93133" y="6106876"/>
          <a:ext cx="6705600" cy="3726005"/>
        </p:xfrm>
        <a:graphic>
          <a:graphicData uri="http://schemas.openxmlformats.org/drawingml/2006/table">
            <a:tbl>
              <a:tblPr firstRow="1" bandRow="1">
                <a:tableStyleId>{5940675A-B579-460E-94D1-54222C63F5DA}</a:tableStyleId>
              </a:tblPr>
              <a:tblGrid>
                <a:gridCol w="1676400"/>
                <a:gridCol w="1676400"/>
                <a:gridCol w="1676400"/>
                <a:gridCol w="1676400"/>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m’²entraine ²à ²lire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1800" kern="1200" baseline="0" dirty="0" err="1" smtClean="0">
                          <a:solidFill>
                            <a:schemeClr val="tx1"/>
                          </a:solidFill>
                          <a:effectLst/>
                          <a:latin typeface="Script Ecole 2"/>
                          <a:ea typeface="+mn-ea"/>
                          <a:cs typeface="Script Ecole 2"/>
                        </a:rPr>
                        <a:t>moin</a:t>
                      </a:r>
                      <a:r>
                        <a:rPr lang="fr-FR" sz="1800" kern="1200" baseline="0" dirty="0" smtClean="0">
                          <a:solidFill>
                            <a:schemeClr val="tx1"/>
                          </a:solidFill>
                          <a:effectLst/>
                          <a:latin typeface="Script Ecole 2"/>
                          <a:ea typeface="+mn-ea"/>
                          <a:cs typeface="Script Ecole 2"/>
                        </a:rPr>
                        <a:t>   coin   </a:t>
                      </a:r>
                      <a:r>
                        <a:rPr lang="fr-FR" sz="1800" kern="1200" baseline="0" dirty="0" err="1" smtClean="0">
                          <a:solidFill>
                            <a:schemeClr val="tx1"/>
                          </a:solidFill>
                          <a:effectLst/>
                          <a:latin typeface="Script Ecole 2"/>
                          <a:ea typeface="+mn-ea"/>
                          <a:cs typeface="Script Ecole 2"/>
                        </a:rPr>
                        <a:t>doin</a:t>
                      </a:r>
                      <a:r>
                        <a:rPr lang="fr-FR" sz="1800" kern="1200" baseline="0" dirty="0" smtClean="0">
                          <a:solidFill>
                            <a:schemeClr val="tx1"/>
                          </a:solidFill>
                          <a:effectLst/>
                          <a:latin typeface="Script Ecole 2"/>
                          <a:ea typeface="+mn-ea"/>
                          <a:cs typeface="Script Ecole 2"/>
                        </a:rPr>
                        <a:t>   foin   </a:t>
                      </a:r>
                      <a:r>
                        <a:rPr lang="fr-FR" sz="1800" kern="1200" baseline="0" dirty="0" err="1" smtClean="0">
                          <a:solidFill>
                            <a:schemeClr val="tx1"/>
                          </a:solidFill>
                          <a:effectLst/>
                          <a:latin typeface="Script Ecole 2"/>
                          <a:ea typeface="+mn-ea"/>
                          <a:cs typeface="Script Ecole 2"/>
                        </a:rPr>
                        <a:t>goin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moin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roin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voin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poin</a:t>
                      </a:r>
                      <a:r>
                        <a:rPr lang="fr-FR" sz="1800" kern="1200" baseline="0" dirty="0" smtClean="0">
                          <a:solidFill>
                            <a:schemeClr val="tx1"/>
                          </a:solidFill>
                          <a:effectLst/>
                          <a:latin typeface="Script Ecole 2"/>
                          <a:ea typeface="+mn-ea"/>
                          <a:cs typeface="Script Ecole 2"/>
                        </a:rPr>
                        <a:t>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1800" kern="1200" baseline="0" dirty="0" smtClean="0">
                          <a:solidFill>
                            <a:schemeClr val="tx1"/>
                          </a:solidFill>
                          <a:effectLst/>
                          <a:latin typeface="Script Ecole 2"/>
                          <a:ea typeface="+mn-ea"/>
                          <a:cs typeface="Script Ecole 2"/>
                        </a:rPr>
                        <a:t> </a:t>
                      </a:r>
                      <a:r>
                        <a:rPr lang="fr-FR" sz="2000" kern="1200" baseline="0" dirty="0" smtClean="0">
                          <a:solidFill>
                            <a:schemeClr val="tx1"/>
                          </a:solidFill>
                          <a:effectLst/>
                          <a:latin typeface="Cursivestandard"/>
                          <a:ea typeface="+mn-ea"/>
                          <a:cs typeface="Cursivestandard"/>
                        </a:rPr>
                        <a:t>²poin  ²soin  ²croin  </a:t>
                      </a:r>
                      <a:r>
                        <a:rPr lang="fr-FR" sz="2000" kern="1200" baseline="0" dirty="0" err="1" smtClean="0">
                          <a:solidFill>
                            <a:schemeClr val="tx1"/>
                          </a:solidFill>
                          <a:effectLst/>
                          <a:latin typeface="Cursivestandard"/>
                          <a:ea typeface="+mn-ea"/>
                          <a:cs typeface="Cursivestandard"/>
                        </a:rPr>
                        <a:t>noin</a:t>
                      </a:r>
                      <a:r>
                        <a:rPr lang="fr-FR" sz="2000" kern="1200" baseline="0" dirty="0" smtClean="0">
                          <a:solidFill>
                            <a:schemeClr val="tx1"/>
                          </a:solidFill>
                          <a:effectLst/>
                          <a:latin typeface="Cursivestandard"/>
                          <a:ea typeface="+mn-ea"/>
                          <a:cs typeface="Cursivestandard"/>
                        </a:rPr>
                        <a:t>  </a:t>
                      </a:r>
                      <a:r>
                        <a:rPr lang="fr-FR" sz="2000" kern="1200" baseline="0" dirty="0" err="1" smtClean="0">
                          <a:solidFill>
                            <a:schemeClr val="tx1"/>
                          </a:solidFill>
                          <a:effectLst/>
                          <a:latin typeface="Cursivestandard"/>
                          <a:ea typeface="+mn-ea"/>
                          <a:cs typeface="Cursivestandard"/>
                        </a:rPr>
                        <a:t>voin</a:t>
                      </a:r>
                      <a:r>
                        <a:rPr lang="fr-FR" sz="2000" kern="1200" baseline="0" dirty="0" smtClean="0">
                          <a:solidFill>
                            <a:schemeClr val="tx1"/>
                          </a:solidFill>
                          <a:effectLst/>
                          <a:latin typeface="Cursivestandard"/>
                          <a:ea typeface="+mn-ea"/>
                          <a:cs typeface="Cursivestandard"/>
                        </a:rPr>
                        <a:t>  ²doin  ²boin  ²koin  </a:t>
                      </a:r>
                      <a:r>
                        <a:rPr lang="fr-FR" sz="2000" kern="1200" baseline="0" dirty="0" err="1" smtClean="0">
                          <a:solidFill>
                            <a:schemeClr val="tx1"/>
                          </a:solidFill>
                          <a:effectLst/>
                          <a:latin typeface="Cursivestandard"/>
                          <a:ea typeface="+mn-ea"/>
                          <a:cs typeface="Cursivestandard"/>
                        </a:rPr>
                        <a:t>noin</a:t>
                      </a:r>
                      <a:r>
                        <a:rPr lang="fr-FR" sz="2000" kern="1200" baseline="0" dirty="0" smtClean="0">
                          <a:solidFill>
                            <a:schemeClr val="tx1"/>
                          </a:solidFill>
                          <a:effectLst/>
                          <a:latin typeface="Cursivestandard"/>
                          <a:ea typeface="+mn-ea"/>
                          <a:cs typeface="Cursivestandard"/>
                        </a:rPr>
                        <a:t> </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c’est l</a:t>
                      </a:r>
                      <a:r>
                        <a:rPr lang="fr-FR" sz="1400" u="none" kern="1200" dirty="0" smtClean="0">
                          <a:solidFill>
                            <a:srgbClr val="008000"/>
                          </a:solidFill>
                          <a:effectLst/>
                          <a:latin typeface="Script Ecole 2"/>
                          <a:ea typeface="+mn-ea"/>
                          <a:cs typeface="Script Ecole 2"/>
                        </a:rPr>
                        <a:t>oin</a:t>
                      </a:r>
                    </a:p>
                    <a:p>
                      <a:pPr>
                        <a:spcAft>
                          <a:spcPts val="600"/>
                        </a:spcAft>
                      </a:pPr>
                      <a:r>
                        <a:rPr lang="fr-FR" sz="1400" u="none" kern="1200" dirty="0" smtClean="0">
                          <a:solidFill>
                            <a:schemeClr val="tx1"/>
                          </a:solidFill>
                          <a:effectLst/>
                          <a:latin typeface="Script Ecole 2"/>
                          <a:ea typeface="+mn-ea"/>
                          <a:cs typeface="Script Ecole 2"/>
                        </a:rPr>
                        <a:t>le c</a:t>
                      </a:r>
                      <a:r>
                        <a:rPr lang="fr-FR" sz="1400" u="none" kern="1200" dirty="0" smtClean="0">
                          <a:solidFill>
                            <a:srgbClr val="008000"/>
                          </a:solidFill>
                          <a:effectLst/>
                          <a:latin typeface="Script Ecole 2"/>
                          <a:ea typeface="+mn-ea"/>
                          <a:cs typeface="Script Ecole 2"/>
                        </a:rPr>
                        <a:t>oin</a:t>
                      </a:r>
                    </a:p>
                    <a:p>
                      <a:pPr>
                        <a:spcAft>
                          <a:spcPts val="600"/>
                        </a:spcAft>
                      </a:pPr>
                      <a:r>
                        <a:rPr lang="fr-FR" sz="1400" u="none" kern="1200" dirty="0" smtClean="0">
                          <a:solidFill>
                            <a:schemeClr val="tx1"/>
                          </a:solidFill>
                          <a:effectLst/>
                          <a:latin typeface="Script Ecole 2"/>
                          <a:ea typeface="+mn-ea"/>
                          <a:cs typeface="Script Ecole 2"/>
                        </a:rPr>
                        <a:t>une p</a:t>
                      </a:r>
                      <a:r>
                        <a:rPr lang="fr-FR" sz="1400" u="none" kern="1200" dirty="0" smtClean="0">
                          <a:solidFill>
                            <a:srgbClr val="008000"/>
                          </a:solidFill>
                          <a:effectLst/>
                          <a:latin typeface="Script Ecole 2"/>
                          <a:ea typeface="+mn-ea"/>
                          <a:cs typeface="Script Ecole 2"/>
                        </a:rPr>
                        <a:t>oin</a:t>
                      </a:r>
                      <a:r>
                        <a:rPr lang="fr-FR" sz="1400" u="none" kern="1200" dirty="0" smtClean="0">
                          <a:solidFill>
                            <a:schemeClr val="tx1"/>
                          </a:solidFill>
                          <a:effectLst/>
                          <a:latin typeface="Script Ecole 2"/>
                          <a:ea typeface="+mn-ea"/>
                          <a:cs typeface="Script Ecole 2"/>
                        </a:rPr>
                        <a:t>te</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du f</a:t>
                      </a:r>
                      <a:r>
                        <a:rPr lang="fr-FR" sz="1400" u="none" kern="1200" dirty="0" smtClean="0">
                          <a:solidFill>
                            <a:srgbClr val="008000"/>
                          </a:solidFill>
                          <a:effectLst/>
                          <a:latin typeface="Script Ecole 2"/>
                          <a:ea typeface="+mn-ea"/>
                          <a:cs typeface="Script Ecole 2"/>
                        </a:rPr>
                        <a:t>oin</a:t>
                      </a:r>
                    </a:p>
                    <a:p>
                      <a:pPr>
                        <a:spcAft>
                          <a:spcPts val="600"/>
                        </a:spcAft>
                      </a:pPr>
                      <a:r>
                        <a:rPr lang="fr-FR" sz="1400" u="none" kern="1200" dirty="0" smtClean="0">
                          <a:solidFill>
                            <a:schemeClr val="tx1"/>
                          </a:solidFill>
                          <a:effectLst/>
                          <a:latin typeface="Script Ecole 2"/>
                          <a:ea typeface="+mn-ea"/>
                          <a:cs typeface="Script Ecole 2"/>
                        </a:rPr>
                        <a:t>un p</a:t>
                      </a:r>
                      <a:r>
                        <a:rPr lang="fr-FR" sz="1400" u="none" kern="1200" dirty="0" smtClean="0">
                          <a:solidFill>
                            <a:srgbClr val="008000"/>
                          </a:solidFill>
                          <a:effectLst/>
                          <a:latin typeface="Script Ecole 2"/>
                          <a:ea typeface="+mn-ea"/>
                          <a:cs typeface="Script Ecole 2"/>
                        </a:rPr>
                        <a:t>oin</a:t>
                      </a:r>
                      <a:r>
                        <a:rPr lang="fr-FR" sz="1400" u="none" kern="1200" dirty="0" smtClean="0">
                          <a:solidFill>
                            <a:srgbClr val="7F7F7F"/>
                          </a:solidFill>
                          <a:effectLst/>
                          <a:latin typeface="Script Ecole 2"/>
                          <a:ea typeface="+mn-ea"/>
                          <a:cs typeface="Script Ecole 2"/>
                        </a:rPr>
                        <a:t>t</a:t>
                      </a: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c’est p</a:t>
                      </a:r>
                      <a:r>
                        <a:rPr lang="fr-FR" sz="1400" u="none" kern="1200" dirty="0" smtClean="0">
                          <a:solidFill>
                            <a:srgbClr val="008000"/>
                          </a:solidFill>
                          <a:effectLst/>
                          <a:latin typeface="Script Ecole 2"/>
                          <a:ea typeface="+mn-ea"/>
                          <a:cs typeface="Script Ecole 2"/>
                        </a:rPr>
                        <a:t>oin</a:t>
                      </a:r>
                      <a:r>
                        <a:rPr lang="fr-FR" sz="1400" u="none" kern="1200" dirty="0" smtClean="0">
                          <a:solidFill>
                            <a:schemeClr val="tx1"/>
                          </a:solidFill>
                          <a:effectLst/>
                          <a:latin typeface="Script Ecole 2"/>
                          <a:ea typeface="+mn-ea"/>
                          <a:cs typeface="Script Ecole 2"/>
                        </a:rPr>
                        <a:t>tu</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 tém</a:t>
                      </a:r>
                      <a:r>
                        <a:rPr lang="fr-FR" sz="1400" u="none" kern="1200" dirty="0" smtClean="0">
                          <a:solidFill>
                            <a:srgbClr val="008000"/>
                          </a:solidFill>
                          <a:effectLst/>
                          <a:latin typeface="Script Ecole 2"/>
                          <a:ea typeface="+mn-ea"/>
                          <a:cs typeface="Script Ecole 2"/>
                        </a:rPr>
                        <a:t>oin</a:t>
                      </a:r>
                    </a:p>
                    <a:p>
                      <a:pPr>
                        <a:spcAft>
                          <a:spcPts val="600"/>
                        </a:spcAft>
                      </a:pPr>
                      <a:r>
                        <a:rPr lang="fr-FR" sz="1400" u="none" kern="1200" dirty="0" smtClean="0">
                          <a:solidFill>
                            <a:schemeClr val="tx1"/>
                          </a:solidFill>
                          <a:effectLst/>
                          <a:latin typeface="Script Ecole 2"/>
                          <a:ea typeface="+mn-ea"/>
                          <a:cs typeface="Script Ecole 2"/>
                        </a:rPr>
                        <a:t>rej</a:t>
                      </a:r>
                      <a:r>
                        <a:rPr lang="fr-FR" sz="1400" u="none" kern="1200" dirty="0" smtClean="0">
                          <a:solidFill>
                            <a:srgbClr val="008000"/>
                          </a:solidFill>
                          <a:effectLst/>
                          <a:latin typeface="Script Ecole 2"/>
                          <a:ea typeface="+mn-ea"/>
                          <a:cs typeface="Script Ecole 2"/>
                        </a:rPr>
                        <a:t>oin</a:t>
                      </a:r>
                      <a:r>
                        <a:rPr lang="fr-FR" sz="1400" u="none" kern="1200" dirty="0" smtClean="0">
                          <a:solidFill>
                            <a:schemeClr val="tx1"/>
                          </a:solidFill>
                          <a:effectLst/>
                          <a:latin typeface="Script Ecole 2"/>
                          <a:ea typeface="+mn-ea"/>
                          <a:cs typeface="Script Ecole 2"/>
                        </a:rPr>
                        <a:t>dre</a:t>
                      </a:r>
                      <a:endParaRPr lang="fr-FR" sz="1400" u="none" kern="1200" baseline="0" dirty="0" smtClean="0">
                        <a:solidFill>
                          <a:schemeClr val="tx1"/>
                        </a:solidFill>
                        <a:effectLst/>
                        <a:latin typeface="Script Ecole 2"/>
                        <a:ea typeface="+mn-ea"/>
                        <a:cs typeface="Script Ecole 2"/>
                      </a:endParaRPr>
                    </a:p>
                    <a:p>
                      <a:pPr>
                        <a:spcAft>
                          <a:spcPts val="600"/>
                        </a:spcAft>
                      </a:pPr>
                      <a:r>
                        <a:rPr lang="fr-FR" sz="1400" u="none" kern="1200" baseline="0" dirty="0" smtClean="0">
                          <a:solidFill>
                            <a:schemeClr val="tx1"/>
                          </a:solidFill>
                          <a:effectLst/>
                          <a:latin typeface="Script Ecole 2"/>
                          <a:ea typeface="+mn-ea"/>
                          <a:cs typeface="Script Ecole 2"/>
                        </a:rPr>
                        <a:t>la p</a:t>
                      </a:r>
                      <a:r>
                        <a:rPr lang="fr-FR" sz="1400" u="none" kern="1200" baseline="0" dirty="0" smtClean="0">
                          <a:solidFill>
                            <a:srgbClr val="008000"/>
                          </a:solidFill>
                          <a:effectLst/>
                          <a:latin typeface="Script Ecole 2"/>
                          <a:ea typeface="+mn-ea"/>
                          <a:cs typeface="Script Ecole 2"/>
                        </a:rPr>
                        <a:t>oin</a:t>
                      </a:r>
                      <a:r>
                        <a:rPr lang="fr-FR" sz="1400" u="none" kern="1200" baseline="0" dirty="0" smtClean="0">
                          <a:solidFill>
                            <a:schemeClr val="tx1"/>
                          </a:solidFill>
                          <a:effectLst/>
                          <a:latin typeface="Script Ecole 2"/>
                          <a:ea typeface="+mn-ea"/>
                          <a:cs typeface="Script Ecole 2"/>
                        </a:rPr>
                        <a:t>ture</a:t>
                      </a:r>
                    </a:p>
                    <a:p>
                      <a:pPr>
                        <a:spcAft>
                          <a:spcPts val="600"/>
                        </a:spcAft>
                      </a:pPr>
                      <a:r>
                        <a:rPr lang="fr-FR" sz="1400" u="none" kern="1200" baseline="0" dirty="0" smtClean="0">
                          <a:solidFill>
                            <a:schemeClr val="tx1"/>
                          </a:solidFill>
                          <a:effectLst/>
                          <a:latin typeface="Script Ecole 2"/>
                          <a:ea typeface="+mn-ea"/>
                          <a:cs typeface="Script Ecole 2"/>
                        </a:rPr>
                        <a:t>c’est c</a:t>
                      </a:r>
                      <a:r>
                        <a:rPr lang="fr-FR" sz="1400" u="none" kern="1200" baseline="0" dirty="0" smtClean="0">
                          <a:solidFill>
                            <a:srgbClr val="008000"/>
                          </a:solidFill>
                          <a:effectLst/>
                          <a:latin typeface="Script Ecole 2"/>
                          <a:ea typeface="+mn-ea"/>
                          <a:cs typeface="Script Ecole 2"/>
                        </a:rPr>
                        <a:t>oin</a:t>
                      </a:r>
                      <a:r>
                        <a:rPr lang="fr-FR" sz="1400" u="none" kern="1200" baseline="0" dirty="0" smtClean="0">
                          <a:solidFill>
                            <a:schemeClr val="tx1"/>
                          </a:solidFill>
                          <a:effectLst/>
                          <a:latin typeface="Script Ecole 2"/>
                          <a:ea typeface="+mn-ea"/>
                          <a:cs typeface="Script Ecole 2"/>
                        </a:rPr>
                        <a:t>cé</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 g</a:t>
                      </a:r>
                      <a:r>
                        <a:rPr lang="fr-FR" sz="1400" u="none" kern="1200" dirty="0" smtClean="0">
                          <a:solidFill>
                            <a:srgbClr val="008000"/>
                          </a:solidFill>
                          <a:effectLst/>
                          <a:latin typeface="Script Ecole 2"/>
                          <a:ea typeface="+mn-ea"/>
                          <a:cs typeface="Script Ecole 2"/>
                        </a:rPr>
                        <a:t>oin</a:t>
                      </a:r>
                      <a:r>
                        <a:rPr lang="fr-FR" sz="1400" u="none" kern="1200" dirty="0" smtClean="0">
                          <a:solidFill>
                            <a:schemeClr val="tx1"/>
                          </a:solidFill>
                          <a:effectLst/>
                          <a:latin typeface="Script Ecole 2"/>
                          <a:ea typeface="+mn-ea"/>
                          <a:cs typeface="Script Ecole 2"/>
                        </a:rPr>
                        <a:t>fre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elle a bes</a:t>
                      </a:r>
                      <a:r>
                        <a:rPr lang="fr-FR" sz="1400" u="none" kern="1200" dirty="0" smtClean="0">
                          <a:solidFill>
                            <a:srgbClr val="008000"/>
                          </a:solidFill>
                          <a:effectLst/>
                          <a:latin typeface="Script Ecole 2"/>
                          <a:ea typeface="+mn-ea"/>
                          <a:cs typeface="Script Ecole 2"/>
                        </a:rPr>
                        <a:t>oin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le s</a:t>
                      </a:r>
                      <a:r>
                        <a:rPr lang="fr-FR" sz="1400" u="none" kern="1200" dirty="0" smtClean="0">
                          <a:solidFill>
                            <a:srgbClr val="008000"/>
                          </a:solidFill>
                          <a:effectLst/>
                          <a:latin typeface="Script Ecole 2"/>
                          <a:ea typeface="+mn-ea"/>
                          <a:cs typeface="Script Ecole 2"/>
                        </a:rPr>
                        <a:t>oin</a:t>
                      </a:r>
                    </a:p>
                    <a:p>
                      <a:pPr>
                        <a:spcAft>
                          <a:spcPts val="600"/>
                        </a:spcAft>
                      </a:pPr>
                      <a:r>
                        <a:rPr lang="fr-FR" sz="1400" u="none" kern="1200" dirty="0" smtClean="0">
                          <a:solidFill>
                            <a:schemeClr val="tx1"/>
                          </a:solidFill>
                          <a:effectLst/>
                          <a:latin typeface="Script Ecole 2"/>
                          <a:ea typeface="+mn-ea"/>
                          <a:cs typeface="Script Ecole 2"/>
                        </a:rPr>
                        <a:t>m</a:t>
                      </a:r>
                      <a:r>
                        <a:rPr lang="fr-FR" sz="1400" u="none" kern="1200" dirty="0" smtClean="0">
                          <a:solidFill>
                            <a:srgbClr val="008000"/>
                          </a:solidFill>
                          <a:effectLst/>
                          <a:latin typeface="Script Ecole 2"/>
                          <a:ea typeface="+mn-ea"/>
                          <a:cs typeface="Script Ecole 2"/>
                        </a:rPr>
                        <a:t>oin</a:t>
                      </a:r>
                      <a:r>
                        <a:rPr lang="fr-FR" sz="1400" u="none" kern="1200" dirty="0" smtClean="0">
                          <a:solidFill>
                            <a:schemeClr val="bg1">
                              <a:lumMod val="50000"/>
                            </a:schemeClr>
                          </a:solidFill>
                          <a:effectLst/>
                          <a:latin typeface="Script Ecole 2"/>
                          <a:ea typeface="+mn-ea"/>
                          <a:cs typeface="Script Ecole 2"/>
                        </a:rPr>
                        <a:t>s</a:t>
                      </a:r>
                    </a:p>
                    <a:p>
                      <a:pPr>
                        <a:spcAft>
                          <a:spcPts val="600"/>
                        </a:spcAft>
                      </a:pPr>
                      <a:r>
                        <a:rPr lang="fr-FR" sz="1400" u="none" kern="1200" dirty="0" smtClean="0">
                          <a:solidFill>
                            <a:schemeClr val="tx1"/>
                          </a:solidFill>
                          <a:effectLst/>
                          <a:latin typeface="Script Ecole 2"/>
                          <a:ea typeface="+mn-ea"/>
                          <a:cs typeface="Script Ecole 2"/>
                        </a:rPr>
                        <a:t>les j</a:t>
                      </a:r>
                      <a:r>
                        <a:rPr lang="fr-FR" sz="1400" u="none" kern="1200" dirty="0" smtClean="0">
                          <a:solidFill>
                            <a:srgbClr val="008000"/>
                          </a:solidFill>
                          <a:effectLst/>
                          <a:latin typeface="Script Ecole 2"/>
                          <a:ea typeface="+mn-ea"/>
                          <a:cs typeface="Script Ecole 2"/>
                        </a:rPr>
                        <a:t>oin</a:t>
                      </a:r>
                      <a:r>
                        <a:rPr lang="fr-FR" sz="1400" u="none" kern="1200" dirty="0" smtClean="0">
                          <a:solidFill>
                            <a:srgbClr val="7F7F7F"/>
                          </a:solidFill>
                          <a:effectLst/>
                          <a:latin typeface="Script Ecole 2"/>
                          <a:ea typeface="+mn-ea"/>
                          <a:cs typeface="Script Ecole 2"/>
                        </a:rPr>
                        <a:t>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600" kern="1200" dirty="0" smtClean="0">
                          <a:solidFill>
                            <a:schemeClr val="tx1"/>
                          </a:solidFill>
                          <a:effectLst/>
                          <a:latin typeface="Script Ecole 2"/>
                          <a:ea typeface="+mn-ea"/>
                          <a:cs typeface="Script Ecole 2"/>
                        </a:rPr>
                        <a:t>J’</a:t>
                      </a:r>
                      <a:r>
                        <a:rPr lang="fr-FR" sz="1600" kern="1200" dirty="0" smtClean="0">
                          <a:solidFill>
                            <a:srgbClr val="008000"/>
                          </a:solidFill>
                          <a:effectLst/>
                          <a:latin typeface="Script Ecole 2"/>
                          <a:ea typeface="+mn-ea"/>
                          <a:cs typeface="Script Ecole 2"/>
                        </a:rPr>
                        <a:t>ai</a:t>
                      </a:r>
                      <a:r>
                        <a:rPr lang="fr-FR" sz="1600" kern="1200" dirty="0" smtClean="0">
                          <a:solidFill>
                            <a:schemeClr val="tx1"/>
                          </a:solidFill>
                          <a:effectLst/>
                          <a:latin typeface="Script Ecole 2"/>
                          <a:ea typeface="+mn-ea"/>
                          <a:cs typeface="Script Ecole 2"/>
                        </a:rPr>
                        <a:t> bes</a:t>
                      </a:r>
                      <a:r>
                        <a:rPr lang="fr-FR" sz="1600" kern="1200" dirty="0" smtClean="0">
                          <a:solidFill>
                            <a:srgbClr val="008000"/>
                          </a:solidFill>
                          <a:effectLst/>
                          <a:latin typeface="Script Ecole 2"/>
                          <a:ea typeface="+mn-ea"/>
                          <a:cs typeface="Script Ecole 2"/>
                        </a:rPr>
                        <a:t>oin</a:t>
                      </a:r>
                      <a:r>
                        <a:rPr lang="fr-FR" sz="1600" kern="1200" dirty="0" smtClean="0">
                          <a:solidFill>
                            <a:schemeClr val="tx1"/>
                          </a:solidFill>
                          <a:effectLst/>
                          <a:latin typeface="Script Ecole 2"/>
                          <a:ea typeface="+mn-ea"/>
                          <a:cs typeface="Script Ecole 2"/>
                        </a:rPr>
                        <a:t> de</a:t>
                      </a:r>
                      <a:r>
                        <a:rPr lang="fr-FR" sz="1600" kern="1200" baseline="0" dirty="0" smtClean="0">
                          <a:solidFill>
                            <a:schemeClr val="tx1"/>
                          </a:solidFill>
                          <a:effectLst/>
                          <a:latin typeface="Script Ecole 2"/>
                          <a:ea typeface="+mn-ea"/>
                          <a:cs typeface="Script Ecole 2"/>
                        </a:rPr>
                        <a:t> v</a:t>
                      </a:r>
                      <a:r>
                        <a:rPr lang="fr-FR" sz="1600" kern="1200" baseline="0" dirty="0" smtClean="0">
                          <a:solidFill>
                            <a:srgbClr val="008000"/>
                          </a:solidFill>
                          <a:effectLst/>
                          <a:latin typeface="Script Ecole 2"/>
                          <a:ea typeface="+mn-ea"/>
                          <a:cs typeface="Script Ecole 2"/>
                        </a:rPr>
                        <a:t>oi</a:t>
                      </a:r>
                      <a:r>
                        <a:rPr lang="fr-FR" sz="1600" kern="1200" baseline="0" dirty="0" smtClean="0">
                          <a:solidFill>
                            <a:schemeClr val="tx1"/>
                          </a:solidFill>
                          <a:effectLst/>
                          <a:latin typeface="Script Ecole 2"/>
                          <a:ea typeface="+mn-ea"/>
                          <a:cs typeface="Script Ecole 2"/>
                        </a:rPr>
                        <a:t>r m</a:t>
                      </a:r>
                      <a:r>
                        <a:rPr lang="fr-FR" sz="1600" kern="1200" baseline="0" dirty="0" smtClean="0">
                          <a:solidFill>
                            <a:srgbClr val="008000"/>
                          </a:solidFill>
                          <a:effectLst/>
                          <a:latin typeface="Script Ecole 2"/>
                          <a:ea typeface="+mn-ea"/>
                          <a:cs typeface="Script Ecole 2"/>
                        </a:rPr>
                        <a:t>on</a:t>
                      </a:r>
                      <a:r>
                        <a:rPr lang="fr-FR" sz="1600" kern="1200" baseline="0" dirty="0" smtClean="0">
                          <a:solidFill>
                            <a:schemeClr val="tx1"/>
                          </a:solidFill>
                          <a:effectLst/>
                          <a:latin typeface="Script Ecole 2"/>
                          <a:ea typeface="+mn-ea"/>
                          <a:cs typeface="Script Ecole 2"/>
                        </a:rPr>
                        <a:t> ami, m</a:t>
                      </a:r>
                      <a:r>
                        <a:rPr lang="fr-FR" sz="1600" kern="1200" baseline="0" dirty="0" smtClean="0">
                          <a:solidFill>
                            <a:srgbClr val="008000"/>
                          </a:solidFill>
                          <a:effectLst/>
                          <a:latin typeface="Script Ecole 2"/>
                          <a:ea typeface="+mn-ea"/>
                          <a:cs typeface="Script Ecole 2"/>
                        </a:rPr>
                        <a:t>ai</a:t>
                      </a:r>
                      <a:r>
                        <a:rPr lang="fr-FR" sz="1600" kern="1200" baseline="0" dirty="0" smtClean="0">
                          <a:solidFill>
                            <a:srgbClr val="7F7F7F"/>
                          </a:solidFill>
                          <a:effectLst/>
                          <a:latin typeface="Script Ecole 2"/>
                          <a:ea typeface="+mn-ea"/>
                          <a:cs typeface="Script Ecole 2"/>
                        </a:rPr>
                        <a:t>s</a:t>
                      </a:r>
                      <a:r>
                        <a:rPr lang="fr-FR" sz="1600" kern="1200" baseline="0" dirty="0" smtClean="0">
                          <a:solidFill>
                            <a:schemeClr val="tx1"/>
                          </a:solidFill>
                          <a:effectLst/>
                          <a:latin typeface="Script Ecole 2"/>
                          <a:ea typeface="+mn-ea"/>
                          <a:cs typeface="Script Ecole 2"/>
                        </a:rPr>
                        <a:t> il </a:t>
                      </a:r>
                      <a:r>
                        <a:rPr lang="fr-FR" sz="1600" kern="1200" baseline="0" dirty="0" smtClean="0">
                          <a:solidFill>
                            <a:srgbClr val="7F7F7F"/>
                          </a:solidFill>
                          <a:effectLst/>
                          <a:latin typeface="Script Ecole 2"/>
                          <a:ea typeface="+mn-ea"/>
                          <a:cs typeface="Script Ecole 2"/>
                        </a:rPr>
                        <a:t>h</a:t>
                      </a:r>
                      <a:r>
                        <a:rPr lang="fr-FR" sz="1600" kern="1200" baseline="0" dirty="0" smtClean="0">
                          <a:solidFill>
                            <a:schemeClr val="tx1"/>
                          </a:solidFill>
                          <a:effectLst/>
                          <a:latin typeface="Script Ecole 2"/>
                          <a:ea typeface="+mn-ea"/>
                          <a:cs typeface="Script Ecole 2"/>
                        </a:rPr>
                        <a:t>abite l</a:t>
                      </a:r>
                      <a:r>
                        <a:rPr lang="fr-FR" sz="1600" kern="1200" baseline="0" dirty="0" smtClean="0">
                          <a:solidFill>
                            <a:srgbClr val="008000"/>
                          </a:solidFill>
                          <a:effectLst/>
                          <a:latin typeface="Script Ecole 2"/>
                          <a:ea typeface="+mn-ea"/>
                          <a:cs typeface="Script Ecole 2"/>
                        </a:rPr>
                        <a:t>oin</a:t>
                      </a:r>
                      <a:r>
                        <a:rPr lang="fr-FR" sz="1600" kern="1200" baseline="0" dirty="0" smtClean="0">
                          <a:solidFill>
                            <a:schemeClr val="tx1"/>
                          </a:solidFill>
                          <a:effectLst/>
                          <a:latin typeface="Script Ecole 2"/>
                          <a:ea typeface="+mn-ea"/>
                          <a:cs typeface="Script Ecole 2"/>
                        </a:rPr>
                        <a:t> : je v</a:t>
                      </a:r>
                      <a:r>
                        <a:rPr lang="fr-FR" sz="1600" kern="1200" baseline="0" dirty="0" smtClean="0">
                          <a:solidFill>
                            <a:srgbClr val="008000"/>
                          </a:solidFill>
                          <a:effectLst/>
                          <a:latin typeface="Script Ecole 2"/>
                          <a:ea typeface="+mn-ea"/>
                          <a:cs typeface="Script Ecole 2"/>
                        </a:rPr>
                        <a:t>ai</a:t>
                      </a:r>
                      <a:r>
                        <a:rPr lang="fr-FR" sz="1600" kern="1200" baseline="0" dirty="0" smtClean="0">
                          <a:solidFill>
                            <a:srgbClr val="7F7F7F"/>
                          </a:solidFill>
                          <a:effectLst/>
                          <a:latin typeface="Script Ecole 2"/>
                          <a:ea typeface="+mn-ea"/>
                          <a:cs typeface="Script Ecole 2"/>
                        </a:rPr>
                        <a:t>s</a:t>
                      </a:r>
                      <a:r>
                        <a:rPr lang="fr-FR" sz="1600" kern="1200" baseline="0" dirty="0" smtClean="0">
                          <a:solidFill>
                            <a:schemeClr val="tx1"/>
                          </a:solidFill>
                          <a:effectLst/>
                          <a:latin typeface="Script Ecole 2"/>
                          <a:ea typeface="+mn-ea"/>
                          <a:cs typeface="Script Ecole 2"/>
                        </a:rPr>
                        <a:t> le rej</a:t>
                      </a:r>
                      <a:r>
                        <a:rPr lang="fr-FR" sz="1600" kern="1200" baseline="0" dirty="0" smtClean="0">
                          <a:solidFill>
                            <a:srgbClr val="008000"/>
                          </a:solidFill>
                          <a:effectLst/>
                          <a:latin typeface="Script Ecole 2"/>
                          <a:ea typeface="+mn-ea"/>
                          <a:cs typeface="Script Ecole 2"/>
                        </a:rPr>
                        <a:t>oin</a:t>
                      </a:r>
                      <a:r>
                        <a:rPr lang="fr-FR" sz="1600" kern="1200" baseline="0" dirty="0" smtClean="0">
                          <a:solidFill>
                            <a:schemeClr val="tx1"/>
                          </a:solidFill>
                          <a:effectLst/>
                          <a:latin typeface="Script Ecole 2"/>
                          <a:ea typeface="+mn-ea"/>
                          <a:cs typeface="Script Ecole 2"/>
                        </a:rPr>
                        <a:t>dre prè</a:t>
                      </a:r>
                      <a:r>
                        <a:rPr lang="fr-FR" sz="1600" kern="1200" baseline="0" dirty="0" smtClean="0">
                          <a:solidFill>
                            <a:srgbClr val="7F7F7F"/>
                          </a:solidFill>
                          <a:effectLst/>
                          <a:latin typeface="Script Ecole 2"/>
                          <a:ea typeface="+mn-ea"/>
                          <a:cs typeface="Script Ecole 2"/>
                        </a:rPr>
                        <a:t>s</a:t>
                      </a:r>
                      <a:r>
                        <a:rPr lang="fr-FR" sz="1600" kern="1200" baseline="0" dirty="0" smtClean="0">
                          <a:solidFill>
                            <a:schemeClr val="tx1"/>
                          </a:solidFill>
                          <a:effectLst/>
                          <a:latin typeface="Script Ecole 2"/>
                          <a:ea typeface="+mn-ea"/>
                          <a:cs typeface="Script Ecole 2"/>
                        </a:rPr>
                        <a:t> du r</a:t>
                      </a:r>
                      <a:r>
                        <a:rPr lang="fr-FR" sz="1600" kern="1200" baseline="0" dirty="0" smtClean="0">
                          <a:solidFill>
                            <a:srgbClr val="008000"/>
                          </a:solidFill>
                          <a:effectLst/>
                          <a:latin typeface="Script Ecole 2"/>
                          <a:ea typeface="+mn-ea"/>
                          <a:cs typeface="Script Ecole 2"/>
                        </a:rPr>
                        <a:t>on</a:t>
                      </a:r>
                      <a:r>
                        <a:rPr lang="fr-FR" sz="1600" kern="1200" baseline="0" dirty="0" smtClean="0">
                          <a:solidFill>
                            <a:srgbClr val="7F7F7F"/>
                          </a:solidFill>
                          <a:effectLst/>
                          <a:latin typeface="Script Ecole 2"/>
                          <a:ea typeface="+mn-ea"/>
                          <a:cs typeface="Script Ecole 2"/>
                        </a:rPr>
                        <a:t>d</a:t>
                      </a:r>
                      <a:r>
                        <a:rPr lang="fr-FR" sz="1600" kern="1200" baseline="0" dirty="0" smtClean="0">
                          <a:solidFill>
                            <a:schemeClr val="tx1"/>
                          </a:solidFill>
                          <a:effectLst/>
                          <a:latin typeface="Script Ecole 2"/>
                          <a:ea typeface="+mn-ea"/>
                          <a:cs typeface="Script Ecole 2"/>
                        </a:rPr>
                        <a:t>-p</a:t>
                      </a:r>
                      <a:r>
                        <a:rPr lang="fr-FR" sz="1600" kern="1200" baseline="0" dirty="0" smtClean="0">
                          <a:solidFill>
                            <a:srgbClr val="008000"/>
                          </a:solidFill>
                          <a:effectLst/>
                          <a:latin typeface="Script Ecole 2"/>
                          <a:ea typeface="+mn-ea"/>
                          <a:cs typeface="Script Ecole 2"/>
                        </a:rPr>
                        <a:t>oin</a:t>
                      </a:r>
                      <a:r>
                        <a:rPr lang="fr-FR" sz="1600" kern="1200" baseline="0" dirty="0" smtClean="0">
                          <a:solidFill>
                            <a:srgbClr val="7F7F7F"/>
                          </a:solidFill>
                          <a:effectLst/>
                          <a:latin typeface="Script Ecole 2"/>
                          <a:ea typeface="+mn-ea"/>
                          <a:cs typeface="Script Ecole 2"/>
                        </a:rPr>
                        <a:t>t</a:t>
                      </a:r>
                      <a:r>
                        <a:rPr lang="fr-FR" sz="1600" kern="1200" baseline="0" dirty="0" smtClean="0">
                          <a:solidFill>
                            <a:schemeClr val="tx1"/>
                          </a:solidFill>
                          <a:effectLst/>
                          <a:latin typeface="Script Ecole 2"/>
                          <a:ea typeface="+mn-ea"/>
                          <a:cs typeface="Script Ecole 2"/>
                        </a:rPr>
                        <a:t>.</a:t>
                      </a:r>
                      <a:endParaRPr lang="fr-FR" sz="1400" u="none" kern="1200" dirty="0" smtClean="0">
                        <a:solidFill>
                          <a:schemeClr val="tx1"/>
                        </a:solidFill>
                        <a:effectLst/>
                        <a:latin typeface="Script Ecole 2"/>
                        <a:ea typeface="+mn-ea"/>
                        <a:cs typeface="Script Ecole 2"/>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
        <p:nvSpPr>
          <p:cNvPr id="30" name="Rectangle à coins arrondis 29"/>
          <p:cNvSpPr/>
          <p:nvPr/>
        </p:nvSpPr>
        <p:spPr>
          <a:xfrm>
            <a:off x="5232400" y="7670506"/>
            <a:ext cx="1498598" cy="1021389"/>
          </a:xfrm>
          <a:prstGeom prst="roundRect">
            <a:avLst/>
          </a:prstGeom>
        </p:spPr>
        <p:style>
          <a:lnRef idx="1">
            <a:schemeClr val="dk1"/>
          </a:lnRef>
          <a:fillRef idx="2">
            <a:schemeClr val="dk1"/>
          </a:fillRef>
          <a:effectRef idx="1">
            <a:schemeClr val="dk1"/>
          </a:effectRef>
          <a:fontRef idx="minor">
            <a:schemeClr val="dk1"/>
          </a:fontRef>
        </p:style>
        <p:txBody>
          <a:bodyPr rtlCol="0" anchor="t"/>
          <a:lstStyle/>
          <a:p>
            <a:pPr algn="ctr">
              <a:lnSpc>
                <a:spcPct val="120000"/>
              </a:lnSpc>
            </a:pPr>
            <a:r>
              <a:rPr lang="fr-FR" sz="1400" dirty="0" smtClean="0">
                <a:solidFill>
                  <a:srgbClr val="008000"/>
                </a:solidFill>
                <a:latin typeface="Script Ecole 2"/>
                <a:cs typeface="Script Ecole 2"/>
              </a:rPr>
              <a:t>❗️</a:t>
            </a:r>
          </a:p>
          <a:p>
            <a:pPr algn="ctr">
              <a:lnSpc>
                <a:spcPct val="120000"/>
              </a:lnSpc>
            </a:pPr>
            <a:r>
              <a:rPr lang="fr-FR" sz="1400" dirty="0" smtClean="0">
                <a:solidFill>
                  <a:srgbClr val="000000"/>
                </a:solidFill>
                <a:latin typeface="Script Ecole 2"/>
                <a:cs typeface="Script Ecole 2"/>
              </a:rPr>
              <a:t>un</a:t>
            </a:r>
            <a:r>
              <a:rPr lang="fr-FR" sz="1400" dirty="0" smtClean="0">
                <a:solidFill>
                  <a:srgbClr val="008000"/>
                </a:solidFill>
                <a:latin typeface="Script Ecole 2"/>
                <a:cs typeface="Script Ecole 2"/>
              </a:rPr>
              <a:t> </a:t>
            </a:r>
            <a:r>
              <a:rPr lang="fr-FR" sz="1400" dirty="0" smtClean="0">
                <a:solidFill>
                  <a:schemeClr val="tx1"/>
                </a:solidFill>
                <a:latin typeface="Script Ecole 2"/>
                <a:cs typeface="Script Ecole 2"/>
              </a:rPr>
              <a:t>bab</a:t>
            </a:r>
            <a:r>
              <a:rPr lang="fr-FR" sz="1400" dirty="0" smtClean="0">
                <a:solidFill>
                  <a:srgbClr val="008000"/>
                </a:solidFill>
                <a:latin typeface="Script Ecole 2"/>
                <a:cs typeface="Script Ecole 2"/>
              </a:rPr>
              <a:t>ouin</a:t>
            </a:r>
          </a:p>
          <a:p>
            <a:pPr algn="ctr">
              <a:lnSpc>
                <a:spcPct val="120000"/>
              </a:lnSpc>
            </a:pPr>
            <a:r>
              <a:rPr lang="fr-FR" sz="1400" dirty="0" smtClean="0">
                <a:solidFill>
                  <a:srgbClr val="000000"/>
                </a:solidFill>
                <a:latin typeface="Script Ecole 2"/>
                <a:cs typeface="Script Ecole 2"/>
              </a:rPr>
              <a:t>un</a:t>
            </a:r>
            <a:r>
              <a:rPr lang="fr-FR" sz="1400" dirty="0" smtClean="0">
                <a:solidFill>
                  <a:srgbClr val="008000"/>
                </a:solidFill>
                <a:latin typeface="Script Ecole 2"/>
                <a:cs typeface="Script Ecole 2"/>
              </a:rPr>
              <a:t> </a:t>
            </a:r>
            <a:r>
              <a:rPr lang="fr-FR" sz="1400" dirty="0" smtClean="0">
                <a:solidFill>
                  <a:srgbClr val="000000"/>
                </a:solidFill>
                <a:latin typeface="Script Ecole 2"/>
                <a:cs typeface="Script Ecole 2"/>
              </a:rPr>
              <a:t>ping</a:t>
            </a:r>
            <a:r>
              <a:rPr lang="fr-FR" sz="1400" dirty="0" smtClean="0">
                <a:solidFill>
                  <a:srgbClr val="008000"/>
                </a:solidFill>
                <a:latin typeface="Script Ecole 2"/>
                <a:cs typeface="Script Ecole 2"/>
              </a:rPr>
              <a:t>ouin</a:t>
            </a:r>
            <a:endParaRPr lang="fr-FR" sz="1200" dirty="0">
              <a:latin typeface="Script Ecole 2"/>
              <a:cs typeface="Script Ecole 2"/>
            </a:endParaRPr>
          </a:p>
        </p:txBody>
      </p:sp>
    </p:spTree>
    <p:extLst>
      <p:ext uri="{BB962C8B-B14F-4D97-AF65-F5344CB8AC3E}">
        <p14:creationId xmlns:p14="http://schemas.microsoft.com/office/powerpoint/2010/main" val="3365919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3133" y="101599"/>
            <a:ext cx="1952731"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smtClean="0">
                <a:cs typeface="Cursivestandard"/>
              </a:rPr>
              <a:t>    [</a:t>
            </a:r>
            <a:r>
              <a:rPr lang="fr-FR" sz="2400" dirty="0" err="1" smtClean="0">
                <a:cs typeface="Cursivestandard"/>
              </a:rPr>
              <a:t>j</a:t>
            </a:r>
            <a:r>
              <a:rPr lang="fr-FR" sz="2400" dirty="0" err="1" smtClean="0"/>
              <a:t>ɛ</a:t>
            </a:r>
            <a:r>
              <a:rPr lang="fr-FR" sz="2400" dirty="0" smtClean="0"/>
              <a:t>̃̃</a:t>
            </a:r>
            <a:r>
              <a:rPr lang="fr-FR" sz="2400" dirty="0">
                <a:cs typeface="Cursivestandard"/>
              </a:rPr>
              <a:t>]</a:t>
            </a:r>
          </a:p>
        </p:txBody>
      </p:sp>
      <p:sp>
        <p:nvSpPr>
          <p:cNvPr id="42" name="Rectangle à coins arrondis 41"/>
          <p:cNvSpPr/>
          <p:nvPr/>
        </p:nvSpPr>
        <p:spPr>
          <a:xfrm>
            <a:off x="4758267" y="101599"/>
            <a:ext cx="2040466" cy="829733"/>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chemeClr val="tx1"/>
                </a:solidFill>
              </a:rPr>
              <a:t>ch</a:t>
            </a:r>
            <a:r>
              <a:rPr lang="fr-FR" sz="2400" dirty="0" smtClean="0">
                <a:solidFill>
                  <a:srgbClr val="008000"/>
                </a:solidFill>
              </a:rPr>
              <a:t>ien</a:t>
            </a:r>
            <a:endParaRPr lang="fr-FR" sz="2400" dirty="0" smtClean="0"/>
          </a:p>
          <a:p>
            <a:pPr algn="r">
              <a:lnSpc>
                <a:spcPct val="80000"/>
              </a:lnSpc>
            </a:pPr>
            <a:r>
              <a:rPr lang="fr-FR" sz="2400" dirty="0" smtClean="0">
                <a:solidFill>
                  <a:srgbClr val="000000"/>
                </a:solidFill>
                <a:latin typeface="Cursivestandard"/>
                <a:cs typeface="Cursivestandard"/>
              </a:rPr>
              <a:t>²ch</a:t>
            </a:r>
            <a:r>
              <a:rPr lang="fr-FR" sz="2400" dirty="0" smtClean="0">
                <a:solidFill>
                  <a:srgbClr val="008000"/>
                </a:solidFill>
                <a:latin typeface="Cursivestandard"/>
                <a:cs typeface="Cursivestandard"/>
              </a:rPr>
              <a:t>ien</a:t>
            </a:r>
            <a:endParaRPr lang="fr-FR" sz="2400" dirty="0">
              <a:latin typeface="Cursivestandard"/>
              <a:cs typeface="Cursivestandard"/>
            </a:endParaRPr>
          </a:p>
        </p:txBody>
      </p:sp>
      <p:pic>
        <p:nvPicPr>
          <p:cNvPr id="52" name="Image 51"/>
          <p:cNvPicPr>
            <a:picLocks noChangeAspect="1"/>
          </p:cNvPicPr>
          <p:nvPr/>
        </p:nvPicPr>
        <p:blipFill rotWithShape="1">
          <a:blip r:embed="rId2"/>
          <a:srcRect l="9333" t="8667" r="65333" b="57158"/>
          <a:stretch/>
        </p:blipFill>
        <p:spPr>
          <a:xfrm>
            <a:off x="167639" y="329982"/>
            <a:ext cx="285729" cy="385456"/>
          </a:xfrm>
          <a:prstGeom prst="rect">
            <a:avLst/>
          </a:prstGeom>
        </p:spPr>
      </p:pic>
      <p:pic>
        <p:nvPicPr>
          <p:cNvPr id="53" name="Image 52"/>
          <p:cNvPicPr>
            <a:picLocks noChangeAspect="1"/>
          </p:cNvPicPr>
          <p:nvPr/>
        </p:nvPicPr>
        <p:blipFill rotWithShape="1">
          <a:blip r:embed="rId2"/>
          <a:srcRect l="52332" t="59635" r="4001" b="9699"/>
          <a:stretch/>
        </p:blipFill>
        <p:spPr>
          <a:xfrm>
            <a:off x="2190872" y="381012"/>
            <a:ext cx="325510" cy="228600"/>
          </a:xfrm>
          <a:prstGeom prst="rect">
            <a:avLst/>
          </a:prstGeom>
        </p:spPr>
      </p:pic>
      <p:graphicFrame>
        <p:nvGraphicFramePr>
          <p:cNvPr id="54" name="Tableau 53"/>
          <p:cNvGraphicFramePr>
            <a:graphicFrameLocks noGrp="1"/>
          </p:cNvGraphicFramePr>
          <p:nvPr>
            <p:extLst>
              <p:ext uri="{D42A27DB-BD31-4B8C-83A1-F6EECF244321}">
                <p14:modId xmlns:p14="http://schemas.microsoft.com/office/powerpoint/2010/main" val="3317948718"/>
              </p:ext>
            </p:extLst>
          </p:nvPr>
        </p:nvGraphicFramePr>
        <p:xfrm>
          <a:off x="76198" y="1049888"/>
          <a:ext cx="6705601" cy="3593924"/>
        </p:xfrm>
        <a:graphic>
          <a:graphicData uri="http://schemas.openxmlformats.org/drawingml/2006/table">
            <a:tbl>
              <a:tblPr firstRow="1" bandRow="1">
                <a:tableStyleId>{5940675A-B579-460E-94D1-54222C63F5DA}</a:tableStyleId>
              </a:tblPr>
              <a:tblGrid>
                <a:gridCol w="1286934"/>
                <a:gridCol w="1549400"/>
                <a:gridCol w="1634068"/>
                <a:gridCol w="2235199"/>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m’²entraine ²à ²lire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1800" kern="1200" baseline="0" dirty="0" smtClean="0">
                          <a:solidFill>
                            <a:schemeClr val="tx1"/>
                          </a:solidFill>
                          <a:effectLst/>
                          <a:latin typeface="Script Ecole 2"/>
                          <a:ea typeface="+mn-ea"/>
                          <a:cs typeface="Script Ecole 2"/>
                        </a:rPr>
                        <a:t>rien   </a:t>
                      </a:r>
                      <a:r>
                        <a:rPr lang="fr-FR" sz="1800" kern="1200" baseline="0" dirty="0" err="1" smtClean="0">
                          <a:solidFill>
                            <a:schemeClr val="tx1"/>
                          </a:solidFill>
                          <a:effectLst/>
                          <a:latin typeface="Script Ecole 2"/>
                          <a:ea typeface="+mn-ea"/>
                          <a:cs typeface="Script Ecole 2"/>
                        </a:rPr>
                        <a:t>gien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drien</a:t>
                      </a:r>
                      <a:r>
                        <a:rPr lang="fr-FR" sz="1800" kern="1200" baseline="0" dirty="0" smtClean="0">
                          <a:solidFill>
                            <a:schemeClr val="tx1"/>
                          </a:solidFill>
                          <a:effectLst/>
                          <a:latin typeface="Script Ecole 2"/>
                          <a:ea typeface="+mn-ea"/>
                          <a:cs typeface="Script Ecole 2"/>
                        </a:rPr>
                        <a:t>    tien   sien   mien   </a:t>
                      </a:r>
                      <a:r>
                        <a:rPr lang="fr-FR" sz="2000" kern="1200" baseline="0" dirty="0" smtClean="0">
                          <a:solidFill>
                            <a:schemeClr val="tx1"/>
                          </a:solidFill>
                          <a:effectLst/>
                          <a:latin typeface="Cursivestandard"/>
                          <a:ea typeface="+mn-ea"/>
                          <a:cs typeface="Cursivestandard"/>
                        </a:rPr>
                        <a:t>²pien  ²cien  ²fien </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rien</a:t>
                      </a:r>
                      <a:endParaRPr lang="fr-FR" sz="1400" u="none" kern="1200" dirty="0" smtClean="0">
                        <a:solidFill>
                          <a:schemeClr val="bg1">
                            <a:lumMod val="65000"/>
                          </a:schemeClr>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c’est bien</a:t>
                      </a:r>
                      <a:endParaRPr lang="fr-FR" sz="1400" u="none" kern="1200" dirty="0" smtClean="0">
                        <a:solidFill>
                          <a:srgbClr val="A6A6A6"/>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bientôt</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combien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le</a:t>
                      </a:r>
                      <a:r>
                        <a:rPr lang="fr-FR" sz="1400" u="none" kern="1200" baseline="0" dirty="0" smtClean="0">
                          <a:solidFill>
                            <a:schemeClr val="tx1"/>
                          </a:solidFill>
                          <a:effectLst/>
                          <a:latin typeface="Script Ecole 2"/>
                          <a:ea typeface="+mn-ea"/>
                          <a:cs typeface="Script Ecole 2"/>
                        </a:rPr>
                        <a:t> lien</a:t>
                      </a:r>
                      <a:endParaRPr lang="fr-FR" sz="1400" u="none" kern="1200" dirty="0" smtClean="0">
                        <a:solidFill>
                          <a:srgbClr val="7F7F7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je viens</a:t>
                      </a:r>
                    </a:p>
                    <a:p>
                      <a:pPr>
                        <a:spcAft>
                          <a:spcPts val="600"/>
                        </a:spcAft>
                      </a:pPr>
                      <a:r>
                        <a:rPr lang="fr-FR" sz="1400" u="none" kern="1200" dirty="0" smtClean="0">
                          <a:solidFill>
                            <a:schemeClr val="tx1"/>
                          </a:solidFill>
                          <a:effectLst/>
                          <a:latin typeface="Script Ecole 2"/>
                          <a:ea typeface="+mn-ea"/>
                          <a:cs typeface="Script Ecole 2"/>
                        </a:rPr>
                        <a:t>il tiens</a:t>
                      </a:r>
                    </a:p>
                    <a:p>
                      <a:pPr>
                        <a:spcAft>
                          <a:spcPts val="600"/>
                        </a:spcAft>
                      </a:pPr>
                      <a:r>
                        <a:rPr lang="fr-FR" sz="1400" u="none" kern="1200" dirty="0" smtClean="0">
                          <a:solidFill>
                            <a:schemeClr val="tx1"/>
                          </a:solidFill>
                          <a:effectLst/>
                          <a:latin typeface="Script Ecole 2"/>
                          <a:ea typeface="+mn-ea"/>
                          <a:cs typeface="Script Ecole 2"/>
                        </a:rPr>
                        <a:t>elle</a:t>
                      </a:r>
                      <a:r>
                        <a:rPr lang="fr-FR" sz="1400" u="none" kern="1200" baseline="0" dirty="0" smtClean="0">
                          <a:solidFill>
                            <a:schemeClr val="tx1"/>
                          </a:solidFill>
                          <a:effectLst/>
                          <a:latin typeface="Script Ecole 2"/>
                          <a:ea typeface="+mn-ea"/>
                          <a:cs typeface="Script Ecole 2"/>
                        </a:rPr>
                        <a:t> prévient</a:t>
                      </a:r>
                    </a:p>
                    <a:p>
                      <a:pPr>
                        <a:spcAft>
                          <a:spcPts val="600"/>
                        </a:spcAft>
                      </a:pPr>
                      <a:r>
                        <a:rPr lang="fr-FR" sz="1400" u="none" kern="1200" baseline="0" dirty="0" smtClean="0">
                          <a:solidFill>
                            <a:schemeClr val="tx1"/>
                          </a:solidFill>
                          <a:effectLst/>
                          <a:latin typeface="Script Ecole 2"/>
                          <a:ea typeface="+mn-ea"/>
                          <a:cs typeface="Script Ecole 2"/>
                        </a:rPr>
                        <a:t>tu te souviens</a:t>
                      </a:r>
                    </a:p>
                    <a:p>
                      <a:pPr>
                        <a:spcAft>
                          <a:spcPts val="600"/>
                        </a:spcAft>
                      </a:pPr>
                      <a:r>
                        <a:rPr lang="fr-FR" sz="1400" u="none" kern="1200" baseline="0" dirty="0" smtClean="0">
                          <a:solidFill>
                            <a:schemeClr val="tx1"/>
                          </a:solidFill>
                          <a:effectLst/>
                          <a:latin typeface="Script Ecole 2"/>
                          <a:ea typeface="+mn-ea"/>
                          <a:cs typeface="Script Ecole 2"/>
                        </a:rPr>
                        <a:t>il me soutient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 collégien</a:t>
                      </a:r>
                    </a:p>
                    <a:p>
                      <a:pPr>
                        <a:spcAft>
                          <a:spcPts val="600"/>
                        </a:spcAft>
                      </a:pPr>
                      <a:r>
                        <a:rPr lang="fr-FR" sz="1400" u="none" kern="1200" dirty="0" smtClean="0">
                          <a:solidFill>
                            <a:schemeClr val="tx1"/>
                          </a:solidFill>
                          <a:effectLst/>
                          <a:latin typeface="Script Ecole 2"/>
                          <a:ea typeface="+mn-ea"/>
                          <a:cs typeface="Script Ecole 2"/>
                        </a:rPr>
                        <a:t>un pharmacien</a:t>
                      </a:r>
                    </a:p>
                    <a:p>
                      <a:pPr>
                        <a:spcAft>
                          <a:spcPts val="600"/>
                        </a:spcAft>
                      </a:pPr>
                      <a:r>
                        <a:rPr lang="fr-FR" sz="1400" u="none" kern="1200" dirty="0" smtClean="0">
                          <a:solidFill>
                            <a:schemeClr val="tx1"/>
                          </a:solidFill>
                          <a:effectLst/>
                          <a:latin typeface="Script Ecole 2"/>
                          <a:ea typeface="+mn-ea"/>
                          <a:cs typeface="Script Ecole 2"/>
                        </a:rPr>
                        <a:t>un Parisien</a:t>
                      </a:r>
                    </a:p>
                    <a:p>
                      <a:pPr>
                        <a:spcAft>
                          <a:spcPts val="600"/>
                        </a:spcAft>
                      </a:pPr>
                      <a:r>
                        <a:rPr lang="fr-FR" sz="1400" u="none" kern="1200" dirty="0" smtClean="0">
                          <a:solidFill>
                            <a:schemeClr val="tx1"/>
                          </a:solidFill>
                          <a:effectLst/>
                          <a:latin typeface="Script Ecole 2"/>
                          <a:ea typeface="+mn-ea"/>
                          <a:cs typeface="Script Ecole 2"/>
                        </a:rPr>
                        <a:t>un chirurgien</a:t>
                      </a:r>
                    </a:p>
                    <a:p>
                      <a:pPr>
                        <a:spcAft>
                          <a:spcPts val="600"/>
                        </a:spcAft>
                      </a:pPr>
                      <a:r>
                        <a:rPr lang="fr-FR" sz="1400" u="none" kern="1200" dirty="0" smtClean="0">
                          <a:solidFill>
                            <a:srgbClr val="000000"/>
                          </a:solidFill>
                          <a:effectLst/>
                          <a:latin typeface="Script Ecole 2"/>
                          <a:ea typeface="+mn-ea"/>
                          <a:cs typeface="Script Ecole 2"/>
                        </a:rPr>
                        <a:t>il est italien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ancien </a:t>
                      </a:r>
                      <a:r>
                        <a:rPr lang="fr-FR" sz="1400" u="none" kern="1200" dirty="0" smtClean="0">
                          <a:solidFill>
                            <a:schemeClr val="tx1"/>
                          </a:solidFill>
                          <a:effectLst/>
                          <a:latin typeface="Script Ecole 2"/>
                          <a:ea typeface="+mn-ea"/>
                          <a:cs typeface="Script Ecole 2"/>
                          <a:sym typeface="Wingdings"/>
                        </a:rPr>
                        <a:t> ancienne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sym typeface="Wingdings"/>
                        </a:rPr>
                        <a:t>musicien  musicienne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sym typeface="Wingdings"/>
                        </a:rPr>
                        <a:t>gardien  gardienne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sym typeface="Wingdings"/>
                        </a:rPr>
                        <a:t>indien</a:t>
                      </a:r>
                      <a:r>
                        <a:rPr lang="fr-FR" sz="1400" u="none" kern="1200" baseline="0" dirty="0" smtClean="0">
                          <a:solidFill>
                            <a:schemeClr val="tx1"/>
                          </a:solidFill>
                          <a:effectLst/>
                          <a:latin typeface="Script Ecole 2"/>
                          <a:ea typeface="+mn-ea"/>
                          <a:cs typeface="Script Ecole 2"/>
                          <a:sym typeface="Wingdings"/>
                        </a:rPr>
                        <a:t>  indienne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baseline="0" dirty="0" smtClean="0">
                          <a:solidFill>
                            <a:schemeClr val="tx1"/>
                          </a:solidFill>
                          <a:effectLst/>
                          <a:latin typeface="Script Ecole 2"/>
                          <a:ea typeface="+mn-ea"/>
                          <a:cs typeface="Script Ecole 2"/>
                          <a:sym typeface="Wingdings"/>
                        </a:rPr>
                        <a:t>le mien  la mienne</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400" u="none" kern="1200" dirty="0" smtClean="0">
                          <a:solidFill>
                            <a:schemeClr val="tx1"/>
                          </a:solidFill>
                          <a:effectLst/>
                          <a:latin typeface="Script Ecole 2"/>
                          <a:ea typeface="+mn-ea"/>
                          <a:cs typeface="Script Ecole 2"/>
                        </a:rPr>
                        <a:t>Julien</a:t>
                      </a:r>
                      <a:r>
                        <a:rPr lang="fr-FR" sz="1400" u="none" kern="1200" baseline="0" dirty="0" smtClean="0">
                          <a:solidFill>
                            <a:schemeClr val="tx1"/>
                          </a:solidFill>
                          <a:effectLst/>
                          <a:latin typeface="Script Ecole 2"/>
                          <a:ea typeface="+mn-ea"/>
                          <a:cs typeface="Script Ecole 2"/>
                        </a:rPr>
                        <a:t> tient son chien bien en laisse dans le parc. Il voudrait bien le laisser courir tout seul, mais la gardienne ne veut pas. Il reviendra bientôt par le chemin, et il faudra le tenir avec soin. </a:t>
                      </a:r>
                      <a:endParaRPr lang="fr-FR" sz="1200" u="none" kern="1200" dirty="0" smtClean="0">
                        <a:solidFill>
                          <a:schemeClr val="tx1"/>
                        </a:solidFill>
                        <a:effectLst/>
                        <a:latin typeface="Script Ecole 2"/>
                        <a:ea typeface="+mn-ea"/>
                        <a:cs typeface="Script Ecole 2"/>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
        <p:nvSpPr>
          <p:cNvPr id="69" name="Rectangle à coins arrondis 68"/>
          <p:cNvSpPr/>
          <p:nvPr/>
        </p:nvSpPr>
        <p:spPr>
          <a:xfrm>
            <a:off x="4598047" y="1854964"/>
            <a:ext cx="2125130" cy="30172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lnSpc>
                <a:spcPct val="120000"/>
              </a:lnSpc>
            </a:pPr>
            <a:r>
              <a:rPr lang="fr-FR" sz="1400" dirty="0" smtClean="0">
                <a:latin typeface="Cursivestandard"/>
                <a:cs typeface="Cursivestandard"/>
              </a:rPr>
              <a:t>❗</a:t>
            </a:r>
            <a:r>
              <a:rPr lang="fr-FR" sz="1200" dirty="0" smtClean="0">
                <a:solidFill>
                  <a:srgbClr val="0000FF"/>
                </a:solidFill>
                <a:latin typeface="Script Ecole 2"/>
                <a:cs typeface="Script Ecole 2"/>
              </a:rPr>
              <a:t>   </a:t>
            </a:r>
            <a:r>
              <a:rPr lang="fr-FR" sz="1400" dirty="0" smtClean="0">
                <a:solidFill>
                  <a:srgbClr val="008000"/>
                </a:solidFill>
                <a:latin typeface="Script Ecole 2"/>
                <a:cs typeface="Script Ecole 2"/>
              </a:rPr>
              <a:t> </a:t>
            </a:r>
            <a:r>
              <a:rPr lang="fr-FR" sz="1400" dirty="0" err="1" smtClean="0">
                <a:solidFill>
                  <a:srgbClr val="008000"/>
                </a:solidFill>
                <a:latin typeface="Script Ecole 2"/>
                <a:cs typeface="Script Ecole 2"/>
              </a:rPr>
              <a:t>ien</a:t>
            </a:r>
            <a:r>
              <a:rPr lang="fr-FR" sz="1400" dirty="0" smtClean="0">
                <a:solidFill>
                  <a:srgbClr val="008000"/>
                </a:solidFill>
                <a:latin typeface="Script Ecole 2"/>
                <a:cs typeface="Script Ecole 2"/>
              </a:rPr>
              <a:t>  </a:t>
            </a:r>
            <a:r>
              <a:rPr lang="fr-FR" sz="1400" dirty="0" smtClean="0">
                <a:solidFill>
                  <a:schemeClr val="tx1"/>
                </a:solidFill>
                <a:latin typeface="Script Ecole 2"/>
                <a:cs typeface="Script Ecole 2"/>
                <a:sym typeface="Wingdings"/>
              </a:rPr>
              <a:t>  </a:t>
            </a:r>
            <a:r>
              <a:rPr lang="fr-FR" sz="1400" dirty="0" err="1" smtClean="0">
                <a:solidFill>
                  <a:schemeClr val="tx1"/>
                </a:solidFill>
                <a:latin typeface="Script Ecole 2"/>
                <a:cs typeface="Script Ecole 2"/>
                <a:sym typeface="Wingdings"/>
              </a:rPr>
              <a:t>ienne</a:t>
            </a:r>
            <a:endParaRPr lang="fr-FR" sz="1200" dirty="0">
              <a:solidFill>
                <a:schemeClr val="tx1"/>
              </a:solidFill>
              <a:latin typeface="Script Ecole 2"/>
              <a:cs typeface="Script Ecole 2"/>
            </a:endParaRPr>
          </a:p>
        </p:txBody>
      </p:sp>
      <p:sp>
        <p:nvSpPr>
          <p:cNvPr id="41" name="Rectangle 40"/>
          <p:cNvSpPr/>
          <p:nvPr/>
        </p:nvSpPr>
        <p:spPr>
          <a:xfrm>
            <a:off x="2150505" y="101598"/>
            <a:ext cx="2556000" cy="829735"/>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err="1" smtClean="0">
                <a:solidFill>
                  <a:srgbClr val="008000"/>
                </a:solidFill>
                <a:latin typeface="Script Ecole 2"/>
                <a:cs typeface="Script Ecole 2"/>
              </a:rPr>
              <a:t>ien</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 ²ien</a:t>
            </a:r>
          </a:p>
        </p:txBody>
      </p:sp>
      <p:pic>
        <p:nvPicPr>
          <p:cNvPr id="38" name="Image 37"/>
          <p:cNvPicPr>
            <a:picLocks noChangeAspect="1"/>
          </p:cNvPicPr>
          <p:nvPr/>
        </p:nvPicPr>
        <p:blipFill rotWithShape="1">
          <a:blip r:embed="rId2"/>
          <a:srcRect l="52332" t="59635" r="4001" b="9699"/>
          <a:stretch/>
        </p:blipFill>
        <p:spPr>
          <a:xfrm>
            <a:off x="2172050" y="329982"/>
            <a:ext cx="325510" cy="228600"/>
          </a:xfrm>
          <a:prstGeom prst="rect">
            <a:avLst/>
          </a:prstGeom>
        </p:spPr>
      </p:pic>
      <p:pic>
        <p:nvPicPr>
          <p:cNvPr id="40" name="Image 39" descr="C:\Users\Catherine\Documents\CP\7 Lecture Pilotis\Gestes BM Pilotis\ill.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2108" y="245530"/>
            <a:ext cx="534959" cy="613439"/>
          </a:xfrm>
          <a:prstGeom prst="rect">
            <a:avLst/>
          </a:prstGeom>
          <a:noFill/>
          <a:ln>
            <a:noFill/>
          </a:ln>
        </p:spPr>
      </p:pic>
      <p:pic>
        <p:nvPicPr>
          <p:cNvPr id="43" name="Image 42" descr="C:\Users\Catherine\Documents\CP\6 Lecture Pilotis\Gestes BM Pilotis\in.PNG"/>
          <p:cNvPicPr>
            <a:picLocks noChangeAspect="1"/>
          </p:cNvPicPr>
          <p:nvPr/>
        </p:nvPicPr>
        <p:blipFill>
          <a:blip r:embed="rId4" cstate="print">
            <a:extLst>
              <a:ext uri="{BEBA8EAE-BF5A-486C-A8C5-ECC9F3942E4B}">
                <a14:imgProps xmlns:a14="http://schemas.microsoft.com/office/drawing/2010/main">
                  <a14:imgLayer r:embed="rId5">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480919" y="245315"/>
            <a:ext cx="535005" cy="612000"/>
          </a:xfrm>
          <a:prstGeom prst="rect">
            <a:avLst/>
          </a:prstGeom>
          <a:noFill/>
          <a:ln>
            <a:noFill/>
          </a:ln>
        </p:spPr>
      </p:pic>
      <p:pic>
        <p:nvPicPr>
          <p:cNvPr id="44" name="Image 43"/>
          <p:cNvPicPr>
            <a:picLocks noChangeAspect="1"/>
          </p:cNvPicPr>
          <p:nvPr/>
        </p:nvPicPr>
        <p:blipFill>
          <a:blip r:embed="rId6"/>
          <a:stretch>
            <a:fillRect/>
          </a:stretch>
        </p:blipFill>
        <p:spPr>
          <a:xfrm>
            <a:off x="5012270" y="214986"/>
            <a:ext cx="648342" cy="648342"/>
          </a:xfrm>
          <a:prstGeom prst="rect">
            <a:avLst/>
          </a:prstGeom>
        </p:spPr>
      </p:pic>
      <p:sp>
        <p:nvSpPr>
          <p:cNvPr id="45" name="Rectangle 44"/>
          <p:cNvSpPr/>
          <p:nvPr/>
        </p:nvSpPr>
        <p:spPr>
          <a:xfrm>
            <a:off x="85313" y="5215466"/>
            <a:ext cx="1952731"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smtClean="0">
                <a:cs typeface="Cursivestandard"/>
              </a:rPr>
              <a:t>    [</a:t>
            </a:r>
            <a:r>
              <a:rPr lang="fr-FR" sz="2400" dirty="0" err="1" smtClean="0">
                <a:cs typeface="Cursivestandard"/>
              </a:rPr>
              <a:t>j</a:t>
            </a:r>
            <a:r>
              <a:rPr lang="fr-FR" sz="2400" dirty="0" err="1" smtClean="0"/>
              <a:t>ɛ</a:t>
            </a:r>
            <a:r>
              <a:rPr lang="fr-FR" sz="2400" dirty="0" smtClean="0"/>
              <a:t>̃̃</a:t>
            </a:r>
            <a:r>
              <a:rPr lang="fr-FR" sz="2400" dirty="0">
                <a:cs typeface="Cursivestandard"/>
              </a:rPr>
              <a:t>]</a:t>
            </a:r>
          </a:p>
        </p:txBody>
      </p:sp>
      <p:sp>
        <p:nvSpPr>
          <p:cNvPr id="46" name="Rectangle à coins arrondis 45"/>
          <p:cNvSpPr/>
          <p:nvPr/>
        </p:nvSpPr>
        <p:spPr>
          <a:xfrm>
            <a:off x="4750447" y="5215466"/>
            <a:ext cx="2040466" cy="829733"/>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chemeClr val="tx1"/>
                </a:solidFill>
              </a:rPr>
              <a:t>ch</a:t>
            </a:r>
            <a:r>
              <a:rPr lang="fr-FR" sz="2400" dirty="0" smtClean="0">
                <a:solidFill>
                  <a:srgbClr val="008000"/>
                </a:solidFill>
              </a:rPr>
              <a:t>ien</a:t>
            </a:r>
            <a:endParaRPr lang="fr-FR" sz="2400" dirty="0" smtClean="0"/>
          </a:p>
          <a:p>
            <a:pPr algn="r">
              <a:lnSpc>
                <a:spcPct val="80000"/>
              </a:lnSpc>
            </a:pPr>
            <a:r>
              <a:rPr lang="fr-FR" sz="2400" dirty="0" smtClean="0">
                <a:solidFill>
                  <a:srgbClr val="000000"/>
                </a:solidFill>
                <a:latin typeface="Cursivestandard"/>
                <a:cs typeface="Cursivestandard"/>
              </a:rPr>
              <a:t>²ch</a:t>
            </a:r>
            <a:r>
              <a:rPr lang="fr-FR" sz="2400" dirty="0" smtClean="0">
                <a:solidFill>
                  <a:srgbClr val="008000"/>
                </a:solidFill>
                <a:latin typeface="Cursivestandard"/>
                <a:cs typeface="Cursivestandard"/>
              </a:rPr>
              <a:t>ien</a:t>
            </a:r>
            <a:endParaRPr lang="fr-FR" sz="2400" dirty="0">
              <a:latin typeface="Cursivestandard"/>
              <a:cs typeface="Cursivestandard"/>
            </a:endParaRPr>
          </a:p>
        </p:txBody>
      </p:sp>
      <p:pic>
        <p:nvPicPr>
          <p:cNvPr id="47" name="Image 46"/>
          <p:cNvPicPr>
            <a:picLocks noChangeAspect="1"/>
          </p:cNvPicPr>
          <p:nvPr/>
        </p:nvPicPr>
        <p:blipFill rotWithShape="1">
          <a:blip r:embed="rId2"/>
          <a:srcRect l="9333" t="8667" r="65333" b="57158"/>
          <a:stretch/>
        </p:blipFill>
        <p:spPr>
          <a:xfrm>
            <a:off x="159819" y="5443849"/>
            <a:ext cx="285729" cy="385456"/>
          </a:xfrm>
          <a:prstGeom prst="rect">
            <a:avLst/>
          </a:prstGeom>
        </p:spPr>
      </p:pic>
      <p:pic>
        <p:nvPicPr>
          <p:cNvPr id="48" name="Image 47"/>
          <p:cNvPicPr>
            <a:picLocks noChangeAspect="1"/>
          </p:cNvPicPr>
          <p:nvPr/>
        </p:nvPicPr>
        <p:blipFill rotWithShape="1">
          <a:blip r:embed="rId2"/>
          <a:srcRect l="52332" t="59635" r="4001" b="9699"/>
          <a:stretch/>
        </p:blipFill>
        <p:spPr>
          <a:xfrm>
            <a:off x="2183052" y="5494879"/>
            <a:ext cx="325510" cy="228600"/>
          </a:xfrm>
          <a:prstGeom prst="rect">
            <a:avLst/>
          </a:prstGeom>
        </p:spPr>
      </p:pic>
      <p:graphicFrame>
        <p:nvGraphicFramePr>
          <p:cNvPr id="49" name="Tableau 48"/>
          <p:cNvGraphicFramePr>
            <a:graphicFrameLocks noGrp="1"/>
          </p:cNvGraphicFramePr>
          <p:nvPr>
            <p:extLst>
              <p:ext uri="{D42A27DB-BD31-4B8C-83A1-F6EECF244321}">
                <p14:modId xmlns:p14="http://schemas.microsoft.com/office/powerpoint/2010/main" val="3250049117"/>
              </p:ext>
            </p:extLst>
          </p:nvPr>
        </p:nvGraphicFramePr>
        <p:xfrm>
          <a:off x="68378" y="6163755"/>
          <a:ext cx="6705601" cy="3593924"/>
        </p:xfrm>
        <a:graphic>
          <a:graphicData uri="http://schemas.openxmlformats.org/drawingml/2006/table">
            <a:tbl>
              <a:tblPr firstRow="1" bandRow="1">
                <a:tableStyleId>{5940675A-B579-460E-94D1-54222C63F5DA}</a:tableStyleId>
              </a:tblPr>
              <a:tblGrid>
                <a:gridCol w="1286934"/>
                <a:gridCol w="1549400"/>
                <a:gridCol w="1634068"/>
                <a:gridCol w="2235199"/>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m’²entraine ²à ²lire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1800" kern="1200" baseline="0" dirty="0" smtClean="0">
                          <a:solidFill>
                            <a:schemeClr val="tx1"/>
                          </a:solidFill>
                          <a:effectLst/>
                          <a:latin typeface="Script Ecole 2"/>
                          <a:ea typeface="+mn-ea"/>
                          <a:cs typeface="Script Ecole 2"/>
                        </a:rPr>
                        <a:t>rien   </a:t>
                      </a:r>
                      <a:r>
                        <a:rPr lang="fr-FR" sz="1800" kern="1200" baseline="0" dirty="0" err="1" smtClean="0">
                          <a:solidFill>
                            <a:schemeClr val="tx1"/>
                          </a:solidFill>
                          <a:effectLst/>
                          <a:latin typeface="Script Ecole 2"/>
                          <a:ea typeface="+mn-ea"/>
                          <a:cs typeface="Script Ecole 2"/>
                        </a:rPr>
                        <a:t>gien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drien</a:t>
                      </a:r>
                      <a:r>
                        <a:rPr lang="fr-FR" sz="1800" kern="1200" baseline="0" dirty="0" smtClean="0">
                          <a:solidFill>
                            <a:schemeClr val="tx1"/>
                          </a:solidFill>
                          <a:effectLst/>
                          <a:latin typeface="Script Ecole 2"/>
                          <a:ea typeface="+mn-ea"/>
                          <a:cs typeface="Script Ecole 2"/>
                        </a:rPr>
                        <a:t>    tien   sien   mien   </a:t>
                      </a:r>
                      <a:r>
                        <a:rPr lang="fr-FR" sz="2000" kern="1200" baseline="0" dirty="0" smtClean="0">
                          <a:solidFill>
                            <a:schemeClr val="tx1"/>
                          </a:solidFill>
                          <a:effectLst/>
                          <a:latin typeface="Cursivestandard"/>
                          <a:ea typeface="+mn-ea"/>
                          <a:cs typeface="Cursivestandard"/>
                        </a:rPr>
                        <a:t>²pien  ²cien  ²fien </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rien</a:t>
                      </a:r>
                      <a:endParaRPr lang="fr-FR" sz="1400" u="none" kern="1200" dirty="0" smtClean="0">
                        <a:solidFill>
                          <a:schemeClr val="bg1">
                            <a:lumMod val="65000"/>
                          </a:schemeClr>
                        </a:solidFill>
                        <a:effectLst/>
                        <a:latin typeface="Script Ecole 2"/>
                        <a:ea typeface="+mn-ea"/>
                        <a:cs typeface="Script Ecole 2"/>
                      </a:endParaRP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c’est bien</a:t>
                      </a:r>
                      <a:endParaRPr lang="fr-FR" sz="1400" u="none" kern="1200" dirty="0" smtClean="0">
                        <a:solidFill>
                          <a:srgbClr val="A6A6A6"/>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bientôt</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combien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le</a:t>
                      </a:r>
                      <a:r>
                        <a:rPr lang="fr-FR" sz="1400" u="none" kern="1200" baseline="0" dirty="0" smtClean="0">
                          <a:solidFill>
                            <a:schemeClr val="tx1"/>
                          </a:solidFill>
                          <a:effectLst/>
                          <a:latin typeface="Script Ecole 2"/>
                          <a:ea typeface="+mn-ea"/>
                          <a:cs typeface="Script Ecole 2"/>
                        </a:rPr>
                        <a:t> lien</a:t>
                      </a:r>
                      <a:endParaRPr lang="fr-FR" sz="1400" u="none" kern="1200" dirty="0" smtClean="0">
                        <a:solidFill>
                          <a:srgbClr val="7F7F7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je viens</a:t>
                      </a:r>
                    </a:p>
                    <a:p>
                      <a:pPr>
                        <a:spcAft>
                          <a:spcPts val="600"/>
                        </a:spcAft>
                      </a:pPr>
                      <a:r>
                        <a:rPr lang="fr-FR" sz="1400" u="none" kern="1200" dirty="0" smtClean="0">
                          <a:solidFill>
                            <a:schemeClr val="tx1"/>
                          </a:solidFill>
                          <a:effectLst/>
                          <a:latin typeface="Script Ecole 2"/>
                          <a:ea typeface="+mn-ea"/>
                          <a:cs typeface="Script Ecole 2"/>
                        </a:rPr>
                        <a:t>il tiens</a:t>
                      </a:r>
                    </a:p>
                    <a:p>
                      <a:pPr>
                        <a:spcAft>
                          <a:spcPts val="600"/>
                        </a:spcAft>
                      </a:pPr>
                      <a:r>
                        <a:rPr lang="fr-FR" sz="1400" u="none" kern="1200" dirty="0" smtClean="0">
                          <a:solidFill>
                            <a:schemeClr val="tx1"/>
                          </a:solidFill>
                          <a:effectLst/>
                          <a:latin typeface="Script Ecole 2"/>
                          <a:ea typeface="+mn-ea"/>
                          <a:cs typeface="Script Ecole 2"/>
                        </a:rPr>
                        <a:t>elle</a:t>
                      </a:r>
                      <a:r>
                        <a:rPr lang="fr-FR" sz="1400" u="none" kern="1200" baseline="0" dirty="0" smtClean="0">
                          <a:solidFill>
                            <a:schemeClr val="tx1"/>
                          </a:solidFill>
                          <a:effectLst/>
                          <a:latin typeface="Script Ecole 2"/>
                          <a:ea typeface="+mn-ea"/>
                          <a:cs typeface="Script Ecole 2"/>
                        </a:rPr>
                        <a:t> prévient</a:t>
                      </a:r>
                    </a:p>
                    <a:p>
                      <a:pPr>
                        <a:spcAft>
                          <a:spcPts val="600"/>
                        </a:spcAft>
                      </a:pPr>
                      <a:r>
                        <a:rPr lang="fr-FR" sz="1400" u="none" kern="1200" baseline="0" dirty="0" smtClean="0">
                          <a:solidFill>
                            <a:schemeClr val="tx1"/>
                          </a:solidFill>
                          <a:effectLst/>
                          <a:latin typeface="Script Ecole 2"/>
                          <a:ea typeface="+mn-ea"/>
                          <a:cs typeface="Script Ecole 2"/>
                        </a:rPr>
                        <a:t>tu te souviens</a:t>
                      </a:r>
                    </a:p>
                    <a:p>
                      <a:pPr>
                        <a:spcAft>
                          <a:spcPts val="600"/>
                        </a:spcAft>
                      </a:pPr>
                      <a:r>
                        <a:rPr lang="fr-FR" sz="1400" u="none" kern="1200" baseline="0" dirty="0" smtClean="0">
                          <a:solidFill>
                            <a:schemeClr val="tx1"/>
                          </a:solidFill>
                          <a:effectLst/>
                          <a:latin typeface="Script Ecole 2"/>
                          <a:ea typeface="+mn-ea"/>
                          <a:cs typeface="Script Ecole 2"/>
                        </a:rPr>
                        <a:t>il me soutient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 collégien</a:t>
                      </a:r>
                    </a:p>
                    <a:p>
                      <a:pPr>
                        <a:spcAft>
                          <a:spcPts val="600"/>
                        </a:spcAft>
                      </a:pPr>
                      <a:r>
                        <a:rPr lang="fr-FR" sz="1400" u="none" kern="1200" dirty="0" smtClean="0">
                          <a:solidFill>
                            <a:schemeClr val="tx1"/>
                          </a:solidFill>
                          <a:effectLst/>
                          <a:latin typeface="Script Ecole 2"/>
                          <a:ea typeface="+mn-ea"/>
                          <a:cs typeface="Script Ecole 2"/>
                        </a:rPr>
                        <a:t>un pharmacien</a:t>
                      </a:r>
                    </a:p>
                    <a:p>
                      <a:pPr>
                        <a:spcAft>
                          <a:spcPts val="600"/>
                        </a:spcAft>
                      </a:pPr>
                      <a:r>
                        <a:rPr lang="fr-FR" sz="1400" u="none" kern="1200" dirty="0" smtClean="0">
                          <a:solidFill>
                            <a:schemeClr val="tx1"/>
                          </a:solidFill>
                          <a:effectLst/>
                          <a:latin typeface="Script Ecole 2"/>
                          <a:ea typeface="+mn-ea"/>
                          <a:cs typeface="Script Ecole 2"/>
                        </a:rPr>
                        <a:t>un Parisien</a:t>
                      </a:r>
                    </a:p>
                    <a:p>
                      <a:pPr>
                        <a:spcAft>
                          <a:spcPts val="600"/>
                        </a:spcAft>
                      </a:pPr>
                      <a:r>
                        <a:rPr lang="fr-FR" sz="1400" u="none" kern="1200" dirty="0" smtClean="0">
                          <a:solidFill>
                            <a:schemeClr val="tx1"/>
                          </a:solidFill>
                          <a:effectLst/>
                          <a:latin typeface="Script Ecole 2"/>
                          <a:ea typeface="+mn-ea"/>
                          <a:cs typeface="Script Ecole 2"/>
                        </a:rPr>
                        <a:t>un chirurgien</a:t>
                      </a:r>
                    </a:p>
                    <a:p>
                      <a:pPr>
                        <a:spcAft>
                          <a:spcPts val="600"/>
                        </a:spcAft>
                      </a:pPr>
                      <a:r>
                        <a:rPr lang="fr-FR" sz="1400" u="none" kern="1200" dirty="0" smtClean="0">
                          <a:solidFill>
                            <a:srgbClr val="000000"/>
                          </a:solidFill>
                          <a:effectLst/>
                          <a:latin typeface="Script Ecole 2"/>
                          <a:ea typeface="+mn-ea"/>
                          <a:cs typeface="Script Ecole 2"/>
                        </a:rPr>
                        <a:t>il est italien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ancien </a:t>
                      </a:r>
                      <a:r>
                        <a:rPr lang="fr-FR" sz="1400" u="none" kern="1200" dirty="0" smtClean="0">
                          <a:solidFill>
                            <a:schemeClr val="tx1"/>
                          </a:solidFill>
                          <a:effectLst/>
                          <a:latin typeface="Script Ecole 2"/>
                          <a:ea typeface="+mn-ea"/>
                          <a:cs typeface="Script Ecole 2"/>
                          <a:sym typeface="Wingdings"/>
                        </a:rPr>
                        <a:t> ancienne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sym typeface="Wingdings"/>
                        </a:rPr>
                        <a:t>musicien  musicienne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sym typeface="Wingdings"/>
                        </a:rPr>
                        <a:t>gardien  gardienne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sym typeface="Wingdings"/>
                        </a:rPr>
                        <a:t>indien</a:t>
                      </a:r>
                      <a:r>
                        <a:rPr lang="fr-FR" sz="1400" u="none" kern="1200" baseline="0" dirty="0" smtClean="0">
                          <a:solidFill>
                            <a:schemeClr val="tx1"/>
                          </a:solidFill>
                          <a:effectLst/>
                          <a:latin typeface="Script Ecole 2"/>
                          <a:ea typeface="+mn-ea"/>
                          <a:cs typeface="Script Ecole 2"/>
                          <a:sym typeface="Wingdings"/>
                        </a:rPr>
                        <a:t>  indienne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baseline="0" dirty="0" smtClean="0">
                          <a:solidFill>
                            <a:schemeClr val="tx1"/>
                          </a:solidFill>
                          <a:effectLst/>
                          <a:latin typeface="Script Ecole 2"/>
                          <a:ea typeface="+mn-ea"/>
                          <a:cs typeface="Script Ecole 2"/>
                          <a:sym typeface="Wingdings"/>
                        </a:rPr>
                        <a:t>le mien  la mienne</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400" u="none" kern="1200" dirty="0" smtClean="0">
                          <a:solidFill>
                            <a:schemeClr val="tx1"/>
                          </a:solidFill>
                          <a:effectLst/>
                          <a:latin typeface="Script Ecole 2"/>
                          <a:ea typeface="+mn-ea"/>
                          <a:cs typeface="Script Ecole 2"/>
                        </a:rPr>
                        <a:t>Julien</a:t>
                      </a:r>
                      <a:r>
                        <a:rPr lang="fr-FR" sz="1400" u="none" kern="1200" baseline="0" dirty="0" smtClean="0">
                          <a:solidFill>
                            <a:schemeClr val="tx1"/>
                          </a:solidFill>
                          <a:effectLst/>
                          <a:latin typeface="Script Ecole 2"/>
                          <a:ea typeface="+mn-ea"/>
                          <a:cs typeface="Script Ecole 2"/>
                        </a:rPr>
                        <a:t> tient son chien bien en laisse dans le parc. Il voudrait bien le laisser courir tout seul, mais la gardienne ne veut pas. Il reviendra bientôt par le chemin, et il faudra le tenir avec soin. </a:t>
                      </a:r>
                      <a:endParaRPr lang="fr-FR" sz="1200" u="none" kern="1200" dirty="0" smtClean="0">
                        <a:solidFill>
                          <a:schemeClr val="tx1"/>
                        </a:solidFill>
                        <a:effectLst/>
                        <a:latin typeface="Script Ecole 2"/>
                        <a:ea typeface="+mn-ea"/>
                        <a:cs typeface="Script Ecole 2"/>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
        <p:nvSpPr>
          <p:cNvPr id="77" name="Rectangle à coins arrondis 76"/>
          <p:cNvSpPr/>
          <p:nvPr/>
        </p:nvSpPr>
        <p:spPr>
          <a:xfrm>
            <a:off x="4590227" y="6968831"/>
            <a:ext cx="2125130" cy="30172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lnSpc>
                <a:spcPct val="120000"/>
              </a:lnSpc>
            </a:pPr>
            <a:r>
              <a:rPr lang="fr-FR" sz="1400" dirty="0" smtClean="0">
                <a:latin typeface="Cursivestandard"/>
                <a:cs typeface="Cursivestandard"/>
              </a:rPr>
              <a:t>❗</a:t>
            </a:r>
            <a:r>
              <a:rPr lang="fr-FR" sz="1200" dirty="0" smtClean="0">
                <a:solidFill>
                  <a:srgbClr val="0000FF"/>
                </a:solidFill>
                <a:latin typeface="Script Ecole 2"/>
                <a:cs typeface="Script Ecole 2"/>
              </a:rPr>
              <a:t>   </a:t>
            </a:r>
            <a:r>
              <a:rPr lang="fr-FR" sz="1400" dirty="0" smtClean="0">
                <a:solidFill>
                  <a:srgbClr val="008000"/>
                </a:solidFill>
                <a:latin typeface="Script Ecole 2"/>
                <a:cs typeface="Script Ecole 2"/>
              </a:rPr>
              <a:t> </a:t>
            </a:r>
            <a:r>
              <a:rPr lang="fr-FR" sz="1400" dirty="0" err="1" smtClean="0">
                <a:solidFill>
                  <a:srgbClr val="008000"/>
                </a:solidFill>
                <a:latin typeface="Script Ecole 2"/>
                <a:cs typeface="Script Ecole 2"/>
              </a:rPr>
              <a:t>ien</a:t>
            </a:r>
            <a:r>
              <a:rPr lang="fr-FR" sz="1400" dirty="0" smtClean="0">
                <a:solidFill>
                  <a:srgbClr val="008000"/>
                </a:solidFill>
                <a:latin typeface="Script Ecole 2"/>
                <a:cs typeface="Script Ecole 2"/>
              </a:rPr>
              <a:t>  </a:t>
            </a:r>
            <a:r>
              <a:rPr lang="fr-FR" sz="1400" dirty="0" smtClean="0">
                <a:solidFill>
                  <a:schemeClr val="tx1"/>
                </a:solidFill>
                <a:latin typeface="Script Ecole 2"/>
                <a:cs typeface="Script Ecole 2"/>
                <a:sym typeface="Wingdings"/>
              </a:rPr>
              <a:t>  </a:t>
            </a:r>
            <a:r>
              <a:rPr lang="fr-FR" sz="1400" dirty="0" err="1" smtClean="0">
                <a:solidFill>
                  <a:schemeClr val="tx1"/>
                </a:solidFill>
                <a:latin typeface="Script Ecole 2"/>
                <a:cs typeface="Script Ecole 2"/>
                <a:sym typeface="Wingdings"/>
              </a:rPr>
              <a:t>ienne</a:t>
            </a:r>
            <a:endParaRPr lang="fr-FR" sz="1200" dirty="0">
              <a:solidFill>
                <a:schemeClr val="tx1"/>
              </a:solidFill>
              <a:latin typeface="Script Ecole 2"/>
              <a:cs typeface="Script Ecole 2"/>
            </a:endParaRPr>
          </a:p>
        </p:txBody>
      </p:sp>
      <p:sp>
        <p:nvSpPr>
          <p:cNvPr id="78" name="Rectangle 77"/>
          <p:cNvSpPr/>
          <p:nvPr/>
        </p:nvSpPr>
        <p:spPr>
          <a:xfrm>
            <a:off x="2142685" y="5215465"/>
            <a:ext cx="2556000" cy="829735"/>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err="1" smtClean="0">
                <a:solidFill>
                  <a:srgbClr val="008000"/>
                </a:solidFill>
                <a:latin typeface="Script Ecole 2"/>
                <a:cs typeface="Script Ecole 2"/>
              </a:rPr>
              <a:t>ien</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 ²ien</a:t>
            </a:r>
          </a:p>
        </p:txBody>
      </p:sp>
      <p:pic>
        <p:nvPicPr>
          <p:cNvPr id="79" name="Image 78"/>
          <p:cNvPicPr>
            <a:picLocks noChangeAspect="1"/>
          </p:cNvPicPr>
          <p:nvPr/>
        </p:nvPicPr>
        <p:blipFill rotWithShape="1">
          <a:blip r:embed="rId2"/>
          <a:srcRect l="52332" t="59635" r="4001" b="9699"/>
          <a:stretch/>
        </p:blipFill>
        <p:spPr>
          <a:xfrm>
            <a:off x="2164230" y="5443849"/>
            <a:ext cx="325510" cy="228600"/>
          </a:xfrm>
          <a:prstGeom prst="rect">
            <a:avLst/>
          </a:prstGeom>
        </p:spPr>
      </p:pic>
      <p:pic>
        <p:nvPicPr>
          <p:cNvPr id="80" name="Image 79" descr="C:\Users\Catherine\Documents\CP\7 Lecture Pilotis\Gestes BM Pilotis\ill.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4288" y="5359397"/>
            <a:ext cx="534959" cy="613439"/>
          </a:xfrm>
          <a:prstGeom prst="rect">
            <a:avLst/>
          </a:prstGeom>
          <a:noFill/>
          <a:ln>
            <a:noFill/>
          </a:ln>
        </p:spPr>
      </p:pic>
      <p:pic>
        <p:nvPicPr>
          <p:cNvPr id="81" name="Image 80" descr="C:\Users\Catherine\Documents\CP\6 Lecture Pilotis\Gestes BM Pilotis\in.PNG"/>
          <p:cNvPicPr>
            <a:picLocks noChangeAspect="1"/>
          </p:cNvPicPr>
          <p:nvPr/>
        </p:nvPicPr>
        <p:blipFill>
          <a:blip r:embed="rId4" cstate="print">
            <a:extLst>
              <a:ext uri="{BEBA8EAE-BF5A-486C-A8C5-ECC9F3942E4B}">
                <a14:imgProps xmlns:a14="http://schemas.microsoft.com/office/drawing/2010/main">
                  <a14:imgLayer r:embed="rId5">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473099" y="5359182"/>
            <a:ext cx="535005" cy="612000"/>
          </a:xfrm>
          <a:prstGeom prst="rect">
            <a:avLst/>
          </a:prstGeom>
          <a:noFill/>
          <a:ln>
            <a:noFill/>
          </a:ln>
        </p:spPr>
      </p:pic>
      <p:pic>
        <p:nvPicPr>
          <p:cNvPr id="82" name="Image 81"/>
          <p:cNvPicPr>
            <a:picLocks noChangeAspect="1"/>
          </p:cNvPicPr>
          <p:nvPr/>
        </p:nvPicPr>
        <p:blipFill>
          <a:blip r:embed="rId6"/>
          <a:stretch>
            <a:fillRect/>
          </a:stretch>
        </p:blipFill>
        <p:spPr>
          <a:xfrm>
            <a:off x="5004450" y="5328853"/>
            <a:ext cx="648342" cy="648342"/>
          </a:xfrm>
          <a:prstGeom prst="rect">
            <a:avLst/>
          </a:prstGeom>
        </p:spPr>
      </p:pic>
    </p:spTree>
    <p:extLst>
      <p:ext uri="{BB962C8B-B14F-4D97-AF65-F5344CB8AC3E}">
        <p14:creationId xmlns:p14="http://schemas.microsoft.com/office/powerpoint/2010/main" val="2416353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3133" y="101599"/>
            <a:ext cx="1952731"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smtClean="0">
                <a:cs typeface="Cursivestandard"/>
              </a:rPr>
              <a:t>    [</a:t>
            </a:r>
            <a:r>
              <a:rPr lang="fr-FR" sz="2400" dirty="0" err="1" smtClean="0">
                <a:cs typeface="Cursivestandard"/>
              </a:rPr>
              <a:t>j</a:t>
            </a:r>
            <a:r>
              <a:rPr lang="fr-FR" sz="2400" dirty="0" err="1" smtClean="0"/>
              <a:t>ɛ</a:t>
            </a:r>
            <a:r>
              <a:rPr lang="fr-FR" sz="2400" dirty="0" smtClean="0"/>
              <a:t>̃̃</a:t>
            </a:r>
            <a:r>
              <a:rPr lang="fr-FR" sz="2400" dirty="0">
                <a:cs typeface="Cursivestandard"/>
              </a:rPr>
              <a:t>]</a:t>
            </a:r>
          </a:p>
        </p:txBody>
      </p:sp>
      <p:sp>
        <p:nvSpPr>
          <p:cNvPr id="42" name="Rectangle à coins arrondis 41"/>
          <p:cNvSpPr/>
          <p:nvPr/>
        </p:nvSpPr>
        <p:spPr>
          <a:xfrm>
            <a:off x="4758267" y="101599"/>
            <a:ext cx="2040466" cy="829733"/>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chemeClr val="tx1"/>
                </a:solidFill>
              </a:rPr>
              <a:t>ch</a:t>
            </a:r>
            <a:r>
              <a:rPr lang="fr-FR" sz="2400" dirty="0" smtClean="0">
                <a:solidFill>
                  <a:srgbClr val="008000"/>
                </a:solidFill>
              </a:rPr>
              <a:t>ien</a:t>
            </a:r>
            <a:endParaRPr lang="fr-FR" sz="2400" dirty="0" smtClean="0"/>
          </a:p>
          <a:p>
            <a:pPr algn="r">
              <a:lnSpc>
                <a:spcPct val="80000"/>
              </a:lnSpc>
            </a:pPr>
            <a:r>
              <a:rPr lang="fr-FR" sz="2400" dirty="0" smtClean="0">
                <a:solidFill>
                  <a:srgbClr val="000000"/>
                </a:solidFill>
                <a:latin typeface="Cursivestandard"/>
                <a:cs typeface="Cursivestandard"/>
              </a:rPr>
              <a:t>²ch</a:t>
            </a:r>
            <a:r>
              <a:rPr lang="fr-FR" sz="2400" dirty="0" smtClean="0">
                <a:solidFill>
                  <a:srgbClr val="008000"/>
                </a:solidFill>
                <a:latin typeface="Cursivestandard"/>
                <a:cs typeface="Cursivestandard"/>
              </a:rPr>
              <a:t>ien</a:t>
            </a:r>
            <a:endParaRPr lang="fr-FR" sz="2400" dirty="0">
              <a:latin typeface="Cursivestandard"/>
              <a:cs typeface="Cursivestandard"/>
            </a:endParaRPr>
          </a:p>
        </p:txBody>
      </p:sp>
      <p:pic>
        <p:nvPicPr>
          <p:cNvPr id="52" name="Image 51"/>
          <p:cNvPicPr>
            <a:picLocks noChangeAspect="1"/>
          </p:cNvPicPr>
          <p:nvPr/>
        </p:nvPicPr>
        <p:blipFill rotWithShape="1">
          <a:blip r:embed="rId2"/>
          <a:srcRect l="9333" t="8667" r="65333" b="57158"/>
          <a:stretch/>
        </p:blipFill>
        <p:spPr>
          <a:xfrm>
            <a:off x="167639" y="329982"/>
            <a:ext cx="285729" cy="385456"/>
          </a:xfrm>
          <a:prstGeom prst="rect">
            <a:avLst/>
          </a:prstGeom>
        </p:spPr>
      </p:pic>
      <p:pic>
        <p:nvPicPr>
          <p:cNvPr id="53" name="Image 52"/>
          <p:cNvPicPr>
            <a:picLocks noChangeAspect="1"/>
          </p:cNvPicPr>
          <p:nvPr/>
        </p:nvPicPr>
        <p:blipFill rotWithShape="1">
          <a:blip r:embed="rId2"/>
          <a:srcRect l="52332" t="59635" r="4001" b="9699"/>
          <a:stretch/>
        </p:blipFill>
        <p:spPr>
          <a:xfrm>
            <a:off x="2190872" y="381012"/>
            <a:ext cx="325510" cy="228600"/>
          </a:xfrm>
          <a:prstGeom prst="rect">
            <a:avLst/>
          </a:prstGeom>
        </p:spPr>
      </p:pic>
      <p:graphicFrame>
        <p:nvGraphicFramePr>
          <p:cNvPr id="54" name="Tableau 53"/>
          <p:cNvGraphicFramePr>
            <a:graphicFrameLocks noGrp="1"/>
          </p:cNvGraphicFramePr>
          <p:nvPr>
            <p:extLst>
              <p:ext uri="{D42A27DB-BD31-4B8C-83A1-F6EECF244321}">
                <p14:modId xmlns:p14="http://schemas.microsoft.com/office/powerpoint/2010/main" val="3076805264"/>
              </p:ext>
            </p:extLst>
          </p:nvPr>
        </p:nvGraphicFramePr>
        <p:xfrm>
          <a:off x="76198" y="1049888"/>
          <a:ext cx="6705601" cy="3726005"/>
        </p:xfrm>
        <a:graphic>
          <a:graphicData uri="http://schemas.openxmlformats.org/drawingml/2006/table">
            <a:tbl>
              <a:tblPr firstRow="1" bandRow="1">
                <a:tableStyleId>{5940675A-B579-460E-94D1-54222C63F5DA}</a:tableStyleId>
              </a:tblPr>
              <a:tblGrid>
                <a:gridCol w="1286934"/>
                <a:gridCol w="1549400"/>
                <a:gridCol w="1634068"/>
                <a:gridCol w="2235199"/>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m’²entraine ²à ²lire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1800" kern="1200" baseline="0" dirty="0" smtClean="0">
                          <a:solidFill>
                            <a:schemeClr val="tx1"/>
                          </a:solidFill>
                          <a:effectLst/>
                          <a:latin typeface="Script Ecole 2"/>
                          <a:ea typeface="+mn-ea"/>
                          <a:cs typeface="Script Ecole 2"/>
                        </a:rPr>
                        <a:t>rien   </a:t>
                      </a:r>
                      <a:r>
                        <a:rPr lang="fr-FR" sz="1800" kern="1200" baseline="0" dirty="0" err="1" smtClean="0">
                          <a:solidFill>
                            <a:schemeClr val="tx1"/>
                          </a:solidFill>
                          <a:effectLst/>
                          <a:latin typeface="Script Ecole 2"/>
                          <a:ea typeface="+mn-ea"/>
                          <a:cs typeface="Script Ecole 2"/>
                        </a:rPr>
                        <a:t>gien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drien</a:t>
                      </a:r>
                      <a:r>
                        <a:rPr lang="fr-FR" sz="1800" kern="1200" baseline="0" dirty="0" smtClean="0">
                          <a:solidFill>
                            <a:schemeClr val="tx1"/>
                          </a:solidFill>
                          <a:effectLst/>
                          <a:latin typeface="Script Ecole 2"/>
                          <a:ea typeface="+mn-ea"/>
                          <a:cs typeface="Script Ecole 2"/>
                        </a:rPr>
                        <a:t>    tien   sien   mien   lien   </a:t>
                      </a:r>
                      <a:r>
                        <a:rPr lang="fr-FR" sz="1800" kern="1200" baseline="0" dirty="0" err="1" smtClean="0">
                          <a:solidFill>
                            <a:schemeClr val="tx1"/>
                          </a:solidFill>
                          <a:effectLst/>
                          <a:latin typeface="Script Ecole 2"/>
                          <a:ea typeface="+mn-ea"/>
                          <a:cs typeface="Script Ecole 2"/>
                        </a:rPr>
                        <a:t>pien</a:t>
                      </a:r>
                      <a:r>
                        <a:rPr lang="fr-FR" sz="1800" kern="1200" baseline="0" dirty="0" smtClean="0">
                          <a:solidFill>
                            <a:schemeClr val="tx1"/>
                          </a:solidFill>
                          <a:effectLst/>
                          <a:latin typeface="Script Ecole 2"/>
                          <a:ea typeface="+mn-ea"/>
                          <a:cs typeface="Script Ecole 2"/>
                        </a:rPr>
                        <a:t>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2000" kern="1200" baseline="0" dirty="0" smtClean="0">
                          <a:solidFill>
                            <a:schemeClr val="tx1"/>
                          </a:solidFill>
                          <a:effectLst/>
                          <a:latin typeface="Cursivestandard"/>
                          <a:ea typeface="+mn-ea"/>
                          <a:cs typeface="Cursivestandard"/>
                        </a:rPr>
                        <a:t>mien  </a:t>
                      </a:r>
                      <a:r>
                        <a:rPr lang="fr-FR" sz="2000" kern="1200" baseline="0" dirty="0" err="1" smtClean="0">
                          <a:solidFill>
                            <a:schemeClr val="tx1"/>
                          </a:solidFill>
                          <a:effectLst/>
                          <a:latin typeface="Cursivestandard"/>
                          <a:ea typeface="+mn-ea"/>
                          <a:cs typeface="Cursivestandard"/>
                        </a:rPr>
                        <a:t>vien</a:t>
                      </a:r>
                      <a:r>
                        <a:rPr lang="fr-FR" sz="2000" kern="1200" baseline="0" dirty="0" smtClean="0">
                          <a:solidFill>
                            <a:schemeClr val="tx1"/>
                          </a:solidFill>
                          <a:effectLst/>
                          <a:latin typeface="Cursivestandard"/>
                          <a:ea typeface="+mn-ea"/>
                          <a:cs typeface="Cursivestandard"/>
                        </a:rPr>
                        <a:t>  ²fien  ²chien  ²drien  ²quien  ²bien  ²tien </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r</a:t>
                      </a:r>
                      <a:r>
                        <a:rPr lang="fr-FR" sz="1400" u="none" kern="1200" dirty="0" smtClean="0">
                          <a:solidFill>
                            <a:srgbClr val="008000"/>
                          </a:solidFill>
                          <a:effectLst/>
                          <a:latin typeface="Script Ecole 2"/>
                          <a:ea typeface="+mn-ea"/>
                          <a:cs typeface="Script Ecole 2"/>
                        </a:rPr>
                        <a:t>ien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c’est b</a:t>
                      </a:r>
                      <a:r>
                        <a:rPr lang="fr-FR" sz="1400" u="none" kern="1200" dirty="0" smtClean="0">
                          <a:solidFill>
                            <a:srgbClr val="008000"/>
                          </a:solidFill>
                          <a:effectLst/>
                          <a:latin typeface="Script Ecole 2"/>
                          <a:ea typeface="+mn-ea"/>
                          <a:cs typeface="Script Ecole 2"/>
                        </a:rPr>
                        <a:t>ien</a:t>
                      </a:r>
                    </a:p>
                    <a:p>
                      <a:pPr>
                        <a:spcAft>
                          <a:spcPts val="600"/>
                        </a:spcAft>
                      </a:pPr>
                      <a:r>
                        <a:rPr lang="fr-FR" sz="1400" u="none" kern="1200" dirty="0" smtClean="0">
                          <a:solidFill>
                            <a:schemeClr val="tx1"/>
                          </a:solidFill>
                          <a:effectLst/>
                          <a:latin typeface="Script Ecole 2"/>
                          <a:ea typeface="+mn-ea"/>
                          <a:cs typeface="Script Ecole 2"/>
                        </a:rPr>
                        <a:t>b</a:t>
                      </a:r>
                      <a:r>
                        <a:rPr lang="fr-FR" sz="1400" u="none" kern="1200" dirty="0" smtClean="0">
                          <a:solidFill>
                            <a:srgbClr val="008000"/>
                          </a:solidFill>
                          <a:effectLst/>
                          <a:latin typeface="Script Ecole 2"/>
                          <a:ea typeface="+mn-ea"/>
                          <a:cs typeface="Script Ecole 2"/>
                        </a:rPr>
                        <a:t>ien</a:t>
                      </a:r>
                      <a:r>
                        <a:rPr lang="fr-FR" sz="1400" u="none" kern="1200" dirty="0" smtClean="0">
                          <a:solidFill>
                            <a:schemeClr val="tx1"/>
                          </a:solidFill>
                          <a:effectLst/>
                          <a:latin typeface="Script Ecole 2"/>
                          <a:ea typeface="+mn-ea"/>
                          <a:cs typeface="Script Ecole 2"/>
                        </a:rPr>
                        <a:t>tôt</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c</a:t>
                      </a:r>
                      <a:r>
                        <a:rPr lang="fr-FR" sz="1400" u="none" kern="1200" dirty="0" smtClean="0">
                          <a:solidFill>
                            <a:srgbClr val="008000"/>
                          </a:solidFill>
                          <a:effectLst/>
                          <a:latin typeface="Script Ecole 2"/>
                          <a:ea typeface="+mn-ea"/>
                          <a:cs typeface="Script Ecole 2"/>
                        </a:rPr>
                        <a:t>om</a:t>
                      </a:r>
                      <a:r>
                        <a:rPr lang="fr-FR" sz="1400" u="none" kern="1200" dirty="0" smtClean="0">
                          <a:solidFill>
                            <a:schemeClr val="tx1"/>
                          </a:solidFill>
                          <a:effectLst/>
                          <a:latin typeface="Script Ecole 2"/>
                          <a:ea typeface="+mn-ea"/>
                          <a:cs typeface="Script Ecole 2"/>
                        </a:rPr>
                        <a:t>b</a:t>
                      </a:r>
                      <a:r>
                        <a:rPr lang="fr-FR" sz="1400" u="none" kern="1200" dirty="0" smtClean="0">
                          <a:solidFill>
                            <a:srgbClr val="008000"/>
                          </a:solidFill>
                          <a:effectLst/>
                          <a:latin typeface="Script Ecole 2"/>
                          <a:ea typeface="+mn-ea"/>
                          <a:cs typeface="Script Ecole 2"/>
                        </a:rPr>
                        <a:t>ien</a:t>
                      </a:r>
                    </a:p>
                    <a:p>
                      <a:pPr>
                        <a:spcAft>
                          <a:spcPts val="600"/>
                        </a:spcAft>
                      </a:pPr>
                      <a:r>
                        <a:rPr lang="fr-FR" sz="1400" u="none" kern="1200" dirty="0" smtClean="0">
                          <a:solidFill>
                            <a:schemeClr val="tx1"/>
                          </a:solidFill>
                          <a:effectLst/>
                          <a:latin typeface="Script Ecole 2"/>
                          <a:ea typeface="+mn-ea"/>
                          <a:cs typeface="Script Ecole 2"/>
                        </a:rPr>
                        <a:t>le</a:t>
                      </a:r>
                      <a:r>
                        <a:rPr lang="fr-FR" sz="1400" u="none" kern="1200" baseline="0" dirty="0" smtClean="0">
                          <a:solidFill>
                            <a:schemeClr val="tx1"/>
                          </a:solidFill>
                          <a:effectLst/>
                          <a:latin typeface="Script Ecole 2"/>
                          <a:ea typeface="+mn-ea"/>
                          <a:cs typeface="Script Ecole 2"/>
                        </a:rPr>
                        <a:t> l</a:t>
                      </a:r>
                      <a:r>
                        <a:rPr lang="fr-FR" sz="1400" u="none" kern="1200" baseline="0" dirty="0" smtClean="0">
                          <a:solidFill>
                            <a:srgbClr val="008000"/>
                          </a:solidFill>
                          <a:effectLst/>
                          <a:latin typeface="Script Ecole 2"/>
                          <a:ea typeface="+mn-ea"/>
                          <a:cs typeface="Script Ecole 2"/>
                        </a:rPr>
                        <a:t>ien</a:t>
                      </a:r>
                      <a:endParaRPr lang="fr-FR" sz="1400" u="none" kern="1200" dirty="0" smtClean="0">
                        <a:solidFill>
                          <a:srgbClr val="008000"/>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je v</a:t>
                      </a:r>
                      <a:r>
                        <a:rPr lang="fr-FR" sz="1400" u="none" kern="1200" dirty="0" smtClean="0">
                          <a:solidFill>
                            <a:srgbClr val="008000"/>
                          </a:solidFill>
                          <a:effectLst/>
                          <a:latin typeface="Script Ecole 2"/>
                          <a:ea typeface="+mn-ea"/>
                          <a:cs typeface="Script Ecole 2"/>
                        </a:rPr>
                        <a:t>ien</a:t>
                      </a:r>
                      <a:r>
                        <a:rPr lang="fr-FR" sz="1400" u="none" kern="1200" dirty="0" smtClean="0">
                          <a:solidFill>
                            <a:schemeClr val="tx1"/>
                          </a:solidFill>
                          <a:effectLst/>
                          <a:latin typeface="Script Ecole 2"/>
                          <a:ea typeface="+mn-ea"/>
                          <a:cs typeface="Script Ecole 2"/>
                        </a:rPr>
                        <a:t>s</a:t>
                      </a:r>
                    </a:p>
                    <a:p>
                      <a:pPr>
                        <a:spcAft>
                          <a:spcPts val="600"/>
                        </a:spcAft>
                      </a:pPr>
                      <a:r>
                        <a:rPr lang="fr-FR" sz="1400" u="none" kern="1200" dirty="0" smtClean="0">
                          <a:solidFill>
                            <a:schemeClr val="tx1"/>
                          </a:solidFill>
                          <a:effectLst/>
                          <a:latin typeface="Script Ecole 2"/>
                          <a:ea typeface="+mn-ea"/>
                          <a:cs typeface="Script Ecole 2"/>
                        </a:rPr>
                        <a:t>il t</a:t>
                      </a:r>
                      <a:r>
                        <a:rPr lang="fr-FR" sz="1400" u="none" kern="1200" dirty="0" smtClean="0">
                          <a:solidFill>
                            <a:srgbClr val="008000"/>
                          </a:solidFill>
                          <a:effectLst/>
                          <a:latin typeface="Script Ecole 2"/>
                          <a:ea typeface="+mn-ea"/>
                          <a:cs typeface="Script Ecole 2"/>
                        </a:rPr>
                        <a:t>ien</a:t>
                      </a:r>
                      <a:r>
                        <a:rPr lang="fr-FR" sz="1400" u="none" kern="1200" dirty="0" smtClean="0">
                          <a:solidFill>
                            <a:schemeClr val="tx1"/>
                          </a:solidFill>
                          <a:effectLst/>
                          <a:latin typeface="Script Ecole 2"/>
                          <a:ea typeface="+mn-ea"/>
                          <a:cs typeface="Script Ecole 2"/>
                        </a:rPr>
                        <a:t>s</a:t>
                      </a:r>
                    </a:p>
                    <a:p>
                      <a:pPr>
                        <a:spcAft>
                          <a:spcPts val="600"/>
                        </a:spcAft>
                      </a:pPr>
                      <a:r>
                        <a:rPr lang="fr-FR" sz="1400" u="none" kern="1200" dirty="0" smtClean="0">
                          <a:solidFill>
                            <a:schemeClr val="tx1"/>
                          </a:solidFill>
                          <a:effectLst/>
                          <a:latin typeface="Script Ecole 2"/>
                          <a:ea typeface="+mn-ea"/>
                          <a:cs typeface="Script Ecole 2"/>
                        </a:rPr>
                        <a:t>elle</a:t>
                      </a:r>
                      <a:r>
                        <a:rPr lang="fr-FR" sz="1400" u="none" kern="1200" baseline="0" dirty="0" smtClean="0">
                          <a:solidFill>
                            <a:schemeClr val="tx1"/>
                          </a:solidFill>
                          <a:effectLst/>
                          <a:latin typeface="Script Ecole 2"/>
                          <a:ea typeface="+mn-ea"/>
                          <a:cs typeface="Script Ecole 2"/>
                        </a:rPr>
                        <a:t> prév</a:t>
                      </a:r>
                      <a:r>
                        <a:rPr lang="fr-FR" sz="1400" u="none" kern="1200" baseline="0" dirty="0" smtClean="0">
                          <a:solidFill>
                            <a:srgbClr val="008000"/>
                          </a:solidFill>
                          <a:effectLst/>
                          <a:latin typeface="Script Ecole 2"/>
                          <a:ea typeface="+mn-ea"/>
                          <a:cs typeface="Script Ecole 2"/>
                        </a:rPr>
                        <a:t>ien</a:t>
                      </a:r>
                      <a:r>
                        <a:rPr lang="fr-FR" sz="1400" u="none" kern="1200" baseline="0" dirty="0" smtClean="0">
                          <a:solidFill>
                            <a:schemeClr val="tx1"/>
                          </a:solidFill>
                          <a:effectLst/>
                          <a:latin typeface="Script Ecole 2"/>
                          <a:ea typeface="+mn-ea"/>
                          <a:cs typeface="Script Ecole 2"/>
                        </a:rPr>
                        <a:t>t</a:t>
                      </a:r>
                    </a:p>
                    <a:p>
                      <a:pPr>
                        <a:spcAft>
                          <a:spcPts val="600"/>
                        </a:spcAft>
                      </a:pPr>
                      <a:r>
                        <a:rPr lang="fr-FR" sz="1400" u="none" kern="1200" baseline="0" dirty="0" smtClean="0">
                          <a:solidFill>
                            <a:schemeClr val="tx1"/>
                          </a:solidFill>
                          <a:effectLst/>
                          <a:latin typeface="Script Ecole 2"/>
                          <a:ea typeface="+mn-ea"/>
                          <a:cs typeface="Script Ecole 2"/>
                        </a:rPr>
                        <a:t>tu te s</a:t>
                      </a:r>
                      <a:r>
                        <a:rPr lang="fr-FR" sz="1400" u="none" kern="1200" baseline="0" dirty="0" smtClean="0">
                          <a:solidFill>
                            <a:srgbClr val="008000"/>
                          </a:solidFill>
                          <a:effectLst/>
                          <a:latin typeface="Script Ecole 2"/>
                          <a:ea typeface="+mn-ea"/>
                          <a:cs typeface="Script Ecole 2"/>
                        </a:rPr>
                        <a:t>ou</a:t>
                      </a:r>
                      <a:r>
                        <a:rPr lang="fr-FR" sz="1400" u="none" kern="1200" baseline="0" dirty="0" smtClean="0">
                          <a:solidFill>
                            <a:schemeClr val="tx1"/>
                          </a:solidFill>
                          <a:effectLst/>
                          <a:latin typeface="Script Ecole 2"/>
                          <a:ea typeface="+mn-ea"/>
                          <a:cs typeface="Script Ecole 2"/>
                        </a:rPr>
                        <a:t>v</a:t>
                      </a:r>
                      <a:r>
                        <a:rPr lang="fr-FR" sz="1400" u="none" kern="1200" baseline="0" dirty="0" smtClean="0">
                          <a:solidFill>
                            <a:srgbClr val="008000"/>
                          </a:solidFill>
                          <a:effectLst/>
                          <a:latin typeface="Script Ecole 2"/>
                          <a:ea typeface="+mn-ea"/>
                          <a:cs typeface="Script Ecole 2"/>
                        </a:rPr>
                        <a:t>ien</a:t>
                      </a:r>
                      <a:r>
                        <a:rPr lang="fr-FR" sz="1400" u="none" kern="1200" baseline="0" dirty="0" smtClean="0">
                          <a:solidFill>
                            <a:schemeClr val="tx1"/>
                          </a:solidFill>
                          <a:effectLst/>
                          <a:latin typeface="Script Ecole 2"/>
                          <a:ea typeface="+mn-ea"/>
                          <a:cs typeface="Script Ecole 2"/>
                        </a:rPr>
                        <a:t>s</a:t>
                      </a:r>
                    </a:p>
                    <a:p>
                      <a:pPr>
                        <a:spcAft>
                          <a:spcPts val="600"/>
                        </a:spcAft>
                      </a:pPr>
                      <a:r>
                        <a:rPr lang="fr-FR" sz="1400" u="none" kern="1200" baseline="0" dirty="0" smtClean="0">
                          <a:solidFill>
                            <a:schemeClr val="tx1"/>
                          </a:solidFill>
                          <a:effectLst/>
                          <a:latin typeface="Script Ecole 2"/>
                          <a:ea typeface="+mn-ea"/>
                          <a:cs typeface="Script Ecole 2"/>
                        </a:rPr>
                        <a:t>il me s</a:t>
                      </a:r>
                      <a:r>
                        <a:rPr lang="fr-FR" sz="1400" u="none" kern="1200" baseline="0" dirty="0" smtClean="0">
                          <a:solidFill>
                            <a:srgbClr val="008000"/>
                          </a:solidFill>
                          <a:effectLst/>
                          <a:latin typeface="Script Ecole 2"/>
                          <a:ea typeface="+mn-ea"/>
                          <a:cs typeface="Script Ecole 2"/>
                        </a:rPr>
                        <a:t>ou</a:t>
                      </a:r>
                      <a:r>
                        <a:rPr lang="fr-FR" sz="1400" u="none" kern="1200" baseline="0" dirty="0" smtClean="0">
                          <a:solidFill>
                            <a:schemeClr val="tx1"/>
                          </a:solidFill>
                          <a:effectLst/>
                          <a:latin typeface="Script Ecole 2"/>
                          <a:ea typeface="+mn-ea"/>
                          <a:cs typeface="Script Ecole 2"/>
                        </a:rPr>
                        <a:t>t</a:t>
                      </a:r>
                      <a:r>
                        <a:rPr lang="fr-FR" sz="1400" u="none" kern="1200" baseline="0" dirty="0" smtClean="0">
                          <a:solidFill>
                            <a:srgbClr val="008000"/>
                          </a:solidFill>
                          <a:effectLst/>
                          <a:latin typeface="Script Ecole 2"/>
                          <a:ea typeface="+mn-ea"/>
                          <a:cs typeface="Script Ecole 2"/>
                        </a:rPr>
                        <a:t>ien</a:t>
                      </a:r>
                      <a:r>
                        <a:rPr lang="fr-FR" sz="1400" u="none" kern="1200" baseline="0" dirty="0" smtClean="0">
                          <a:solidFill>
                            <a:schemeClr val="tx1"/>
                          </a:solidFill>
                          <a:effectLst/>
                          <a:latin typeface="Script Ecole 2"/>
                          <a:ea typeface="+mn-ea"/>
                          <a:cs typeface="Script Ecole 2"/>
                        </a:rPr>
                        <a:t>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 collég</a:t>
                      </a:r>
                      <a:r>
                        <a:rPr lang="fr-FR" sz="1400" u="none" kern="1200" dirty="0" smtClean="0">
                          <a:solidFill>
                            <a:srgbClr val="008000"/>
                          </a:solidFill>
                          <a:effectLst/>
                          <a:latin typeface="Script Ecole 2"/>
                          <a:ea typeface="+mn-ea"/>
                          <a:cs typeface="Script Ecole 2"/>
                        </a:rPr>
                        <a:t>ien</a:t>
                      </a:r>
                    </a:p>
                    <a:p>
                      <a:pPr>
                        <a:spcAft>
                          <a:spcPts val="600"/>
                        </a:spcAft>
                      </a:pPr>
                      <a:r>
                        <a:rPr lang="fr-FR" sz="1400" u="none" kern="1200" dirty="0" smtClean="0">
                          <a:solidFill>
                            <a:schemeClr val="tx1"/>
                          </a:solidFill>
                          <a:effectLst/>
                          <a:latin typeface="Script Ecole 2"/>
                          <a:ea typeface="+mn-ea"/>
                          <a:cs typeface="Script Ecole 2"/>
                        </a:rPr>
                        <a:t>un pharmac</a:t>
                      </a:r>
                      <a:r>
                        <a:rPr lang="fr-FR" sz="1400" u="none" kern="1200" dirty="0" smtClean="0">
                          <a:solidFill>
                            <a:srgbClr val="008000"/>
                          </a:solidFill>
                          <a:effectLst/>
                          <a:latin typeface="Script Ecole 2"/>
                          <a:ea typeface="+mn-ea"/>
                          <a:cs typeface="Script Ecole 2"/>
                        </a:rPr>
                        <a:t>ien</a:t>
                      </a:r>
                    </a:p>
                    <a:p>
                      <a:pPr>
                        <a:spcAft>
                          <a:spcPts val="600"/>
                        </a:spcAft>
                      </a:pPr>
                      <a:r>
                        <a:rPr lang="fr-FR" sz="1400" u="none" kern="1200" dirty="0" smtClean="0">
                          <a:solidFill>
                            <a:schemeClr val="tx1"/>
                          </a:solidFill>
                          <a:effectLst/>
                          <a:latin typeface="Script Ecole 2"/>
                          <a:ea typeface="+mn-ea"/>
                          <a:cs typeface="Script Ecole 2"/>
                        </a:rPr>
                        <a:t>un Paris</a:t>
                      </a:r>
                      <a:r>
                        <a:rPr lang="fr-FR" sz="1400" u="none" kern="1200" dirty="0" smtClean="0">
                          <a:solidFill>
                            <a:srgbClr val="008000"/>
                          </a:solidFill>
                          <a:effectLst/>
                          <a:latin typeface="Script Ecole 2"/>
                          <a:ea typeface="+mn-ea"/>
                          <a:cs typeface="Script Ecole 2"/>
                        </a:rPr>
                        <a:t>ien</a:t>
                      </a:r>
                    </a:p>
                    <a:p>
                      <a:pPr>
                        <a:spcAft>
                          <a:spcPts val="600"/>
                        </a:spcAft>
                      </a:pPr>
                      <a:r>
                        <a:rPr lang="fr-FR" sz="1400" u="none" kern="1200" dirty="0" smtClean="0">
                          <a:solidFill>
                            <a:schemeClr val="tx1"/>
                          </a:solidFill>
                          <a:effectLst/>
                          <a:latin typeface="Script Ecole 2"/>
                          <a:ea typeface="+mn-ea"/>
                          <a:cs typeface="Script Ecole 2"/>
                        </a:rPr>
                        <a:t>un chirurg</a:t>
                      </a:r>
                      <a:r>
                        <a:rPr lang="fr-FR" sz="1400" u="none" kern="1200" dirty="0" smtClean="0">
                          <a:solidFill>
                            <a:srgbClr val="008000"/>
                          </a:solidFill>
                          <a:effectLst/>
                          <a:latin typeface="Script Ecole 2"/>
                          <a:ea typeface="+mn-ea"/>
                          <a:cs typeface="Script Ecole 2"/>
                        </a:rPr>
                        <a:t>ien</a:t>
                      </a:r>
                    </a:p>
                    <a:p>
                      <a:pPr>
                        <a:spcAft>
                          <a:spcPts val="600"/>
                        </a:spcAft>
                      </a:pPr>
                      <a:r>
                        <a:rPr lang="fr-FR" sz="1400" u="none" kern="1200" dirty="0" smtClean="0">
                          <a:solidFill>
                            <a:srgbClr val="000000"/>
                          </a:solidFill>
                          <a:effectLst/>
                          <a:latin typeface="Script Ecole 2"/>
                          <a:ea typeface="+mn-ea"/>
                          <a:cs typeface="Script Ecole 2"/>
                        </a:rPr>
                        <a:t>il est ital</a:t>
                      </a:r>
                      <a:r>
                        <a:rPr lang="fr-FR" sz="1400" u="none" kern="1200" dirty="0" smtClean="0">
                          <a:solidFill>
                            <a:srgbClr val="008000"/>
                          </a:solidFill>
                          <a:effectLst/>
                          <a:latin typeface="Script Ecole 2"/>
                          <a:ea typeface="+mn-ea"/>
                          <a:cs typeface="Script Ecole 2"/>
                        </a:rPr>
                        <a:t>ien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anc</a:t>
                      </a:r>
                      <a:r>
                        <a:rPr lang="fr-FR" sz="1400" u="none" kern="1200" dirty="0" smtClean="0">
                          <a:solidFill>
                            <a:srgbClr val="008000"/>
                          </a:solidFill>
                          <a:effectLst/>
                          <a:latin typeface="Script Ecole 2"/>
                          <a:ea typeface="+mn-ea"/>
                          <a:cs typeface="Script Ecole 2"/>
                        </a:rPr>
                        <a:t>ien</a:t>
                      </a:r>
                      <a:r>
                        <a:rPr lang="fr-FR" sz="1400" u="none" kern="1200" dirty="0" smtClean="0">
                          <a:solidFill>
                            <a:schemeClr val="tx1"/>
                          </a:solidFill>
                          <a:effectLst/>
                          <a:latin typeface="Script Ecole 2"/>
                          <a:ea typeface="+mn-ea"/>
                          <a:cs typeface="Script Ecole 2"/>
                        </a:rPr>
                        <a:t> </a:t>
                      </a:r>
                      <a:r>
                        <a:rPr lang="fr-FR" sz="1400" u="none" kern="1200" dirty="0" smtClean="0">
                          <a:solidFill>
                            <a:schemeClr val="tx1"/>
                          </a:solidFill>
                          <a:effectLst/>
                          <a:latin typeface="Script Ecole 2"/>
                          <a:ea typeface="+mn-ea"/>
                          <a:cs typeface="Script Ecole 2"/>
                          <a:sym typeface="Wingdings"/>
                        </a:rPr>
                        <a:t> ancienne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sym typeface="Wingdings"/>
                        </a:rPr>
                        <a:t>music</a:t>
                      </a:r>
                      <a:r>
                        <a:rPr lang="fr-FR" sz="1400" u="none" kern="1200" dirty="0" smtClean="0">
                          <a:solidFill>
                            <a:srgbClr val="008000"/>
                          </a:solidFill>
                          <a:effectLst/>
                          <a:latin typeface="Script Ecole 2"/>
                          <a:ea typeface="+mn-ea"/>
                          <a:cs typeface="Script Ecole 2"/>
                          <a:sym typeface="Wingdings"/>
                        </a:rPr>
                        <a:t>ien</a:t>
                      </a:r>
                      <a:r>
                        <a:rPr lang="fr-FR" sz="1400" u="none" kern="1200" dirty="0" smtClean="0">
                          <a:solidFill>
                            <a:schemeClr val="tx1"/>
                          </a:solidFill>
                          <a:effectLst/>
                          <a:latin typeface="Script Ecole 2"/>
                          <a:ea typeface="+mn-ea"/>
                          <a:cs typeface="Script Ecole 2"/>
                          <a:sym typeface="Wingdings"/>
                        </a:rPr>
                        <a:t>  musicienne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sym typeface="Wingdings"/>
                        </a:rPr>
                        <a:t>gard</a:t>
                      </a:r>
                      <a:r>
                        <a:rPr lang="fr-FR" sz="1400" u="none" kern="1200" dirty="0" smtClean="0">
                          <a:solidFill>
                            <a:srgbClr val="008000"/>
                          </a:solidFill>
                          <a:effectLst/>
                          <a:latin typeface="Script Ecole 2"/>
                          <a:ea typeface="+mn-ea"/>
                          <a:cs typeface="Script Ecole 2"/>
                          <a:sym typeface="Wingdings"/>
                        </a:rPr>
                        <a:t>ien</a:t>
                      </a:r>
                      <a:r>
                        <a:rPr lang="fr-FR" sz="1400" u="none" kern="1200" dirty="0" smtClean="0">
                          <a:solidFill>
                            <a:schemeClr val="tx1"/>
                          </a:solidFill>
                          <a:effectLst/>
                          <a:latin typeface="Script Ecole 2"/>
                          <a:ea typeface="+mn-ea"/>
                          <a:cs typeface="Script Ecole 2"/>
                          <a:sym typeface="Wingdings"/>
                        </a:rPr>
                        <a:t>  gardienne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sym typeface="Wingdings"/>
                        </a:rPr>
                        <a:t>ind</a:t>
                      </a:r>
                      <a:r>
                        <a:rPr lang="fr-FR" sz="1400" u="none" kern="1200" dirty="0" smtClean="0">
                          <a:solidFill>
                            <a:srgbClr val="008000"/>
                          </a:solidFill>
                          <a:effectLst/>
                          <a:latin typeface="Script Ecole 2"/>
                          <a:ea typeface="+mn-ea"/>
                          <a:cs typeface="Script Ecole 2"/>
                          <a:sym typeface="Wingdings"/>
                        </a:rPr>
                        <a:t>ien</a:t>
                      </a:r>
                      <a:r>
                        <a:rPr lang="fr-FR" sz="1400" u="none" kern="1200" baseline="0" dirty="0" smtClean="0">
                          <a:solidFill>
                            <a:schemeClr val="tx1"/>
                          </a:solidFill>
                          <a:effectLst/>
                          <a:latin typeface="Script Ecole 2"/>
                          <a:ea typeface="+mn-ea"/>
                          <a:cs typeface="Script Ecole 2"/>
                          <a:sym typeface="Wingdings"/>
                        </a:rPr>
                        <a:t>  indienne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baseline="0" dirty="0" smtClean="0">
                          <a:solidFill>
                            <a:schemeClr val="tx1"/>
                          </a:solidFill>
                          <a:effectLst/>
                          <a:latin typeface="Script Ecole 2"/>
                          <a:ea typeface="+mn-ea"/>
                          <a:cs typeface="Script Ecole 2"/>
                          <a:sym typeface="Wingdings"/>
                        </a:rPr>
                        <a:t>le m</a:t>
                      </a:r>
                      <a:r>
                        <a:rPr lang="fr-FR" sz="1400" u="none" kern="1200" baseline="0" dirty="0" smtClean="0">
                          <a:solidFill>
                            <a:srgbClr val="008000"/>
                          </a:solidFill>
                          <a:effectLst/>
                          <a:latin typeface="Script Ecole 2"/>
                          <a:ea typeface="+mn-ea"/>
                          <a:cs typeface="Script Ecole 2"/>
                          <a:sym typeface="Wingdings"/>
                        </a:rPr>
                        <a:t>ien</a:t>
                      </a:r>
                      <a:r>
                        <a:rPr lang="fr-FR" sz="1400" u="none" kern="1200" baseline="0" dirty="0" smtClean="0">
                          <a:solidFill>
                            <a:schemeClr val="tx1"/>
                          </a:solidFill>
                          <a:effectLst/>
                          <a:latin typeface="Script Ecole 2"/>
                          <a:ea typeface="+mn-ea"/>
                          <a:cs typeface="Script Ecole 2"/>
                          <a:sym typeface="Wingdings"/>
                        </a:rPr>
                        <a:t>  la mienne</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600" u="none" kern="1200" dirty="0" smtClean="0">
                          <a:solidFill>
                            <a:schemeClr val="tx1"/>
                          </a:solidFill>
                          <a:effectLst/>
                          <a:latin typeface="Script Ecole 2"/>
                          <a:ea typeface="+mn-ea"/>
                          <a:cs typeface="Script Ecole 2"/>
                        </a:rPr>
                        <a:t>Jul</a:t>
                      </a:r>
                      <a:r>
                        <a:rPr lang="fr-FR" sz="1600" u="none" kern="1200" dirty="0" smtClean="0">
                          <a:solidFill>
                            <a:srgbClr val="008000"/>
                          </a:solidFill>
                          <a:effectLst/>
                          <a:latin typeface="Script Ecole 2"/>
                          <a:ea typeface="+mn-ea"/>
                          <a:cs typeface="Script Ecole 2"/>
                        </a:rPr>
                        <a:t>ien</a:t>
                      </a:r>
                      <a:r>
                        <a:rPr lang="fr-FR" sz="1600" u="none" kern="1200" baseline="0" dirty="0" smtClean="0">
                          <a:solidFill>
                            <a:schemeClr val="tx1"/>
                          </a:solidFill>
                          <a:effectLst/>
                          <a:latin typeface="Script Ecole 2"/>
                          <a:ea typeface="+mn-ea"/>
                          <a:cs typeface="Script Ecole 2"/>
                        </a:rPr>
                        <a:t> t</a:t>
                      </a:r>
                      <a:r>
                        <a:rPr lang="fr-FR" sz="1600" u="none" kern="1200" baseline="0" dirty="0" smtClean="0">
                          <a:solidFill>
                            <a:srgbClr val="008000"/>
                          </a:solidFill>
                          <a:effectLst/>
                          <a:latin typeface="Script Ecole 2"/>
                          <a:ea typeface="+mn-ea"/>
                          <a:cs typeface="Script Ecole 2"/>
                        </a:rPr>
                        <a:t>ien</a:t>
                      </a:r>
                      <a:r>
                        <a:rPr lang="fr-FR" sz="1600" u="none" kern="1200" baseline="0" dirty="0" smtClean="0">
                          <a:solidFill>
                            <a:schemeClr val="tx1"/>
                          </a:solidFill>
                          <a:effectLst/>
                          <a:latin typeface="Script Ecole 2"/>
                          <a:ea typeface="+mn-ea"/>
                          <a:cs typeface="Script Ecole 2"/>
                        </a:rPr>
                        <a:t>t s</a:t>
                      </a:r>
                      <a:r>
                        <a:rPr lang="fr-FR" sz="1600" u="none" kern="1200" baseline="0" dirty="0" smtClean="0">
                          <a:solidFill>
                            <a:srgbClr val="008000"/>
                          </a:solidFill>
                          <a:effectLst/>
                          <a:latin typeface="Script Ecole 2"/>
                          <a:ea typeface="+mn-ea"/>
                          <a:cs typeface="Script Ecole 2"/>
                        </a:rPr>
                        <a:t>on</a:t>
                      </a:r>
                      <a:r>
                        <a:rPr lang="fr-FR" sz="1600" u="none" kern="1200" baseline="0" dirty="0" smtClean="0">
                          <a:solidFill>
                            <a:schemeClr val="tx1"/>
                          </a:solidFill>
                          <a:effectLst/>
                          <a:latin typeface="Script Ecole 2"/>
                          <a:ea typeface="+mn-ea"/>
                          <a:cs typeface="Script Ecole 2"/>
                        </a:rPr>
                        <a:t> ch</a:t>
                      </a:r>
                      <a:r>
                        <a:rPr lang="fr-FR" sz="1600" u="none" kern="1200" baseline="0" dirty="0" smtClean="0">
                          <a:solidFill>
                            <a:srgbClr val="008000"/>
                          </a:solidFill>
                          <a:effectLst/>
                          <a:latin typeface="Script Ecole 2"/>
                          <a:ea typeface="+mn-ea"/>
                          <a:cs typeface="Script Ecole 2"/>
                        </a:rPr>
                        <a:t>ien</a:t>
                      </a:r>
                      <a:r>
                        <a:rPr lang="fr-FR" sz="1600" u="none" kern="1200" baseline="0" dirty="0" smtClean="0">
                          <a:solidFill>
                            <a:schemeClr val="tx1"/>
                          </a:solidFill>
                          <a:effectLst/>
                          <a:latin typeface="Script Ecole 2"/>
                          <a:ea typeface="+mn-ea"/>
                          <a:cs typeface="Script Ecole 2"/>
                        </a:rPr>
                        <a:t> b</a:t>
                      </a:r>
                      <a:r>
                        <a:rPr lang="fr-FR" sz="1600" u="none" kern="1200" baseline="0" dirty="0" smtClean="0">
                          <a:solidFill>
                            <a:srgbClr val="008000"/>
                          </a:solidFill>
                          <a:effectLst/>
                          <a:latin typeface="Script Ecole 2"/>
                          <a:ea typeface="+mn-ea"/>
                          <a:cs typeface="Script Ecole 2"/>
                        </a:rPr>
                        <a:t>ien</a:t>
                      </a:r>
                      <a:r>
                        <a:rPr lang="fr-FR" sz="1600" u="none" kern="1200" baseline="0" dirty="0" smtClean="0">
                          <a:solidFill>
                            <a:schemeClr val="tx1"/>
                          </a:solidFill>
                          <a:effectLst/>
                          <a:latin typeface="Script Ecole 2"/>
                          <a:ea typeface="+mn-ea"/>
                          <a:cs typeface="Script Ecole 2"/>
                        </a:rPr>
                        <a:t> </a:t>
                      </a:r>
                      <a:r>
                        <a:rPr lang="fr-FR" sz="1600" u="none" kern="1200" baseline="0" dirty="0" smtClean="0">
                          <a:solidFill>
                            <a:srgbClr val="008000"/>
                          </a:solidFill>
                          <a:effectLst/>
                          <a:latin typeface="Script Ecole 2"/>
                          <a:ea typeface="+mn-ea"/>
                          <a:cs typeface="Script Ecole 2"/>
                        </a:rPr>
                        <a:t>en</a:t>
                      </a:r>
                      <a:r>
                        <a:rPr lang="fr-FR" sz="1600" u="none" kern="1200" baseline="0" dirty="0" smtClean="0">
                          <a:solidFill>
                            <a:schemeClr val="tx1"/>
                          </a:solidFill>
                          <a:effectLst/>
                          <a:latin typeface="Script Ecole 2"/>
                          <a:ea typeface="+mn-ea"/>
                          <a:cs typeface="Script Ecole 2"/>
                        </a:rPr>
                        <a:t> l</a:t>
                      </a:r>
                      <a:r>
                        <a:rPr lang="fr-FR" sz="1600" u="none" kern="1200" baseline="0" dirty="0" smtClean="0">
                          <a:solidFill>
                            <a:srgbClr val="008000"/>
                          </a:solidFill>
                          <a:effectLst/>
                          <a:latin typeface="Script Ecole 2"/>
                          <a:ea typeface="+mn-ea"/>
                          <a:cs typeface="Script Ecole 2"/>
                        </a:rPr>
                        <a:t>ai</a:t>
                      </a:r>
                      <a:r>
                        <a:rPr lang="fr-FR" sz="1600" u="none" kern="1200" baseline="0" dirty="0" smtClean="0">
                          <a:solidFill>
                            <a:schemeClr val="tx1"/>
                          </a:solidFill>
                          <a:effectLst/>
                          <a:latin typeface="Script Ecole 2"/>
                          <a:ea typeface="+mn-ea"/>
                          <a:cs typeface="Script Ecole 2"/>
                        </a:rPr>
                        <a:t>sse d</a:t>
                      </a:r>
                      <a:r>
                        <a:rPr lang="fr-FR" sz="1600" u="none" kern="1200" baseline="0" dirty="0" smtClean="0">
                          <a:solidFill>
                            <a:srgbClr val="008000"/>
                          </a:solidFill>
                          <a:effectLst/>
                          <a:latin typeface="Script Ecole 2"/>
                          <a:ea typeface="+mn-ea"/>
                          <a:cs typeface="Script Ecole 2"/>
                        </a:rPr>
                        <a:t>an</a:t>
                      </a:r>
                      <a:r>
                        <a:rPr lang="fr-FR" sz="1600" u="none" kern="1200" baseline="0" dirty="0" smtClean="0">
                          <a:solidFill>
                            <a:schemeClr val="tx1"/>
                          </a:solidFill>
                          <a:effectLst/>
                          <a:latin typeface="Script Ecole 2"/>
                          <a:ea typeface="+mn-ea"/>
                          <a:cs typeface="Script Ecole 2"/>
                        </a:rPr>
                        <a:t>s le parc. Il v</a:t>
                      </a:r>
                      <a:r>
                        <a:rPr lang="fr-FR" sz="1600" u="none" kern="1200" baseline="0" dirty="0" smtClean="0">
                          <a:solidFill>
                            <a:srgbClr val="008000"/>
                          </a:solidFill>
                          <a:effectLst/>
                          <a:latin typeface="Script Ecole 2"/>
                          <a:ea typeface="+mn-ea"/>
                          <a:cs typeface="Script Ecole 2"/>
                        </a:rPr>
                        <a:t>ou</a:t>
                      </a:r>
                      <a:r>
                        <a:rPr lang="fr-FR" sz="1600" u="none" kern="1200" baseline="0" dirty="0" smtClean="0">
                          <a:solidFill>
                            <a:schemeClr val="tx1"/>
                          </a:solidFill>
                          <a:effectLst/>
                          <a:latin typeface="Script Ecole 2"/>
                          <a:ea typeface="+mn-ea"/>
                          <a:cs typeface="Script Ecole 2"/>
                        </a:rPr>
                        <a:t>dr</a:t>
                      </a:r>
                      <a:r>
                        <a:rPr lang="fr-FR" sz="1600" u="none" kern="1200" baseline="0" dirty="0" smtClean="0">
                          <a:solidFill>
                            <a:srgbClr val="008000"/>
                          </a:solidFill>
                          <a:effectLst/>
                          <a:latin typeface="Script Ecole 2"/>
                          <a:ea typeface="+mn-ea"/>
                          <a:cs typeface="Script Ecole 2"/>
                        </a:rPr>
                        <a:t>ai</a:t>
                      </a:r>
                      <a:r>
                        <a:rPr lang="fr-FR" sz="1600" u="none" kern="1200" baseline="0" dirty="0" smtClean="0">
                          <a:solidFill>
                            <a:schemeClr val="tx1"/>
                          </a:solidFill>
                          <a:effectLst/>
                          <a:latin typeface="Script Ecole 2"/>
                          <a:ea typeface="+mn-ea"/>
                          <a:cs typeface="Script Ecole 2"/>
                        </a:rPr>
                        <a:t>t b</a:t>
                      </a:r>
                      <a:r>
                        <a:rPr lang="fr-FR" sz="1600" u="none" kern="1200" baseline="0" dirty="0" smtClean="0">
                          <a:solidFill>
                            <a:srgbClr val="008000"/>
                          </a:solidFill>
                          <a:effectLst/>
                          <a:latin typeface="Script Ecole 2"/>
                          <a:ea typeface="+mn-ea"/>
                          <a:cs typeface="Script Ecole 2"/>
                        </a:rPr>
                        <a:t>ien</a:t>
                      </a:r>
                      <a:r>
                        <a:rPr lang="fr-FR" sz="1600" u="none" kern="1200" baseline="0" dirty="0" smtClean="0">
                          <a:solidFill>
                            <a:schemeClr val="tx1"/>
                          </a:solidFill>
                          <a:effectLst/>
                          <a:latin typeface="Script Ecole 2"/>
                          <a:ea typeface="+mn-ea"/>
                          <a:cs typeface="Script Ecole 2"/>
                        </a:rPr>
                        <a:t> le l</a:t>
                      </a:r>
                      <a:r>
                        <a:rPr lang="fr-FR" sz="1600" u="none" kern="1200" baseline="0" dirty="0" smtClean="0">
                          <a:solidFill>
                            <a:srgbClr val="008000"/>
                          </a:solidFill>
                          <a:effectLst/>
                          <a:latin typeface="Script Ecole 2"/>
                          <a:ea typeface="+mn-ea"/>
                          <a:cs typeface="Script Ecole 2"/>
                        </a:rPr>
                        <a:t>ai</a:t>
                      </a:r>
                      <a:r>
                        <a:rPr lang="fr-FR" sz="1600" u="none" kern="1200" baseline="0" dirty="0" smtClean="0">
                          <a:solidFill>
                            <a:schemeClr val="tx1"/>
                          </a:solidFill>
                          <a:effectLst/>
                          <a:latin typeface="Script Ecole 2"/>
                          <a:ea typeface="+mn-ea"/>
                          <a:cs typeface="Script Ecole 2"/>
                        </a:rPr>
                        <a:t>ss</a:t>
                      </a:r>
                      <a:r>
                        <a:rPr lang="fr-FR" sz="1600" u="none" kern="1200" baseline="0" dirty="0" smtClean="0">
                          <a:solidFill>
                            <a:srgbClr val="008000"/>
                          </a:solidFill>
                          <a:effectLst/>
                          <a:latin typeface="Script Ecole 2"/>
                          <a:ea typeface="+mn-ea"/>
                          <a:cs typeface="Script Ecole 2"/>
                        </a:rPr>
                        <a:t>er</a:t>
                      </a:r>
                      <a:r>
                        <a:rPr lang="fr-FR" sz="1600" u="none" kern="1200" baseline="0" dirty="0" smtClean="0">
                          <a:solidFill>
                            <a:schemeClr val="tx1"/>
                          </a:solidFill>
                          <a:effectLst/>
                          <a:latin typeface="Script Ecole 2"/>
                          <a:ea typeface="+mn-ea"/>
                          <a:cs typeface="Script Ecole 2"/>
                        </a:rPr>
                        <a:t> c</a:t>
                      </a:r>
                      <a:r>
                        <a:rPr lang="fr-FR" sz="1600" u="none" kern="1200" baseline="0" dirty="0" smtClean="0">
                          <a:solidFill>
                            <a:srgbClr val="008000"/>
                          </a:solidFill>
                          <a:effectLst/>
                          <a:latin typeface="Script Ecole 2"/>
                          <a:ea typeface="+mn-ea"/>
                          <a:cs typeface="Script Ecole 2"/>
                        </a:rPr>
                        <a:t>ou</a:t>
                      </a:r>
                      <a:r>
                        <a:rPr lang="fr-FR" sz="1600" u="none" kern="1200" baseline="0" dirty="0" smtClean="0">
                          <a:solidFill>
                            <a:schemeClr val="tx1"/>
                          </a:solidFill>
                          <a:effectLst/>
                          <a:latin typeface="Script Ecole 2"/>
                          <a:ea typeface="+mn-ea"/>
                          <a:cs typeface="Script Ecole 2"/>
                        </a:rPr>
                        <a:t>rir t</a:t>
                      </a:r>
                      <a:r>
                        <a:rPr lang="fr-FR" sz="1600" u="none" kern="1200" baseline="0" dirty="0" smtClean="0">
                          <a:solidFill>
                            <a:srgbClr val="008000"/>
                          </a:solidFill>
                          <a:effectLst/>
                          <a:latin typeface="Script Ecole 2"/>
                          <a:ea typeface="+mn-ea"/>
                          <a:cs typeface="Script Ecole 2"/>
                        </a:rPr>
                        <a:t>ou</a:t>
                      </a:r>
                      <a:r>
                        <a:rPr lang="fr-FR" sz="1600" u="none" kern="1200" baseline="0" dirty="0" smtClean="0">
                          <a:solidFill>
                            <a:schemeClr val="tx1"/>
                          </a:solidFill>
                          <a:effectLst/>
                          <a:latin typeface="Script Ecole 2"/>
                          <a:ea typeface="+mn-ea"/>
                          <a:cs typeface="Script Ecole 2"/>
                        </a:rPr>
                        <a:t>t s</a:t>
                      </a:r>
                      <a:r>
                        <a:rPr lang="fr-FR" sz="1600" u="none" kern="1200" baseline="0" dirty="0" smtClean="0">
                          <a:solidFill>
                            <a:srgbClr val="008000"/>
                          </a:solidFill>
                          <a:effectLst/>
                          <a:latin typeface="Script Ecole 2"/>
                          <a:ea typeface="+mn-ea"/>
                          <a:cs typeface="Script Ecole 2"/>
                        </a:rPr>
                        <a:t>eu</a:t>
                      </a:r>
                      <a:r>
                        <a:rPr lang="fr-FR" sz="1600" u="none" kern="1200" baseline="0" dirty="0" smtClean="0">
                          <a:solidFill>
                            <a:schemeClr val="tx1"/>
                          </a:solidFill>
                          <a:effectLst/>
                          <a:latin typeface="Script Ecole 2"/>
                          <a:ea typeface="+mn-ea"/>
                          <a:cs typeface="Script Ecole 2"/>
                        </a:rPr>
                        <a:t>l, m</a:t>
                      </a:r>
                      <a:r>
                        <a:rPr lang="fr-FR" sz="1600" u="none" kern="1200" baseline="0" dirty="0" smtClean="0">
                          <a:solidFill>
                            <a:srgbClr val="008000"/>
                          </a:solidFill>
                          <a:effectLst/>
                          <a:latin typeface="Script Ecole 2"/>
                          <a:ea typeface="+mn-ea"/>
                          <a:cs typeface="Script Ecole 2"/>
                        </a:rPr>
                        <a:t>ai</a:t>
                      </a:r>
                      <a:r>
                        <a:rPr lang="fr-FR" sz="1600" u="none" kern="1200" baseline="0" dirty="0" smtClean="0">
                          <a:solidFill>
                            <a:schemeClr val="tx1"/>
                          </a:solidFill>
                          <a:effectLst/>
                          <a:latin typeface="Script Ecole 2"/>
                          <a:ea typeface="+mn-ea"/>
                          <a:cs typeface="Script Ecole 2"/>
                        </a:rPr>
                        <a:t>s la gardienne ne v</a:t>
                      </a:r>
                      <a:r>
                        <a:rPr lang="fr-FR" sz="1600" u="none" kern="1200" baseline="0" dirty="0" smtClean="0">
                          <a:solidFill>
                            <a:srgbClr val="008000"/>
                          </a:solidFill>
                          <a:effectLst/>
                          <a:latin typeface="Script Ecole 2"/>
                          <a:ea typeface="+mn-ea"/>
                          <a:cs typeface="Script Ecole 2"/>
                        </a:rPr>
                        <a:t>eu</a:t>
                      </a:r>
                      <a:r>
                        <a:rPr lang="fr-FR" sz="1600" u="none" kern="1200" baseline="0" dirty="0" smtClean="0">
                          <a:solidFill>
                            <a:schemeClr val="tx1"/>
                          </a:solidFill>
                          <a:effectLst/>
                          <a:latin typeface="Script Ecole 2"/>
                          <a:ea typeface="+mn-ea"/>
                          <a:cs typeface="Script Ecole 2"/>
                        </a:rPr>
                        <a:t>t pas.</a:t>
                      </a:r>
                      <a:endParaRPr lang="fr-FR" sz="1400" u="none" kern="1200" dirty="0" smtClean="0">
                        <a:solidFill>
                          <a:schemeClr val="tx1"/>
                        </a:solidFill>
                        <a:effectLst/>
                        <a:latin typeface="Script Ecole 2"/>
                        <a:ea typeface="+mn-ea"/>
                        <a:cs typeface="Script Ecole 2"/>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
        <p:nvSpPr>
          <p:cNvPr id="69" name="Rectangle à coins arrondis 68"/>
          <p:cNvSpPr/>
          <p:nvPr/>
        </p:nvSpPr>
        <p:spPr>
          <a:xfrm>
            <a:off x="4598047" y="2134375"/>
            <a:ext cx="2125130" cy="30172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lnSpc>
                <a:spcPct val="120000"/>
              </a:lnSpc>
            </a:pPr>
            <a:r>
              <a:rPr lang="fr-FR" sz="1400" dirty="0" smtClean="0">
                <a:latin typeface="Cursivestandard"/>
                <a:cs typeface="Cursivestandard"/>
              </a:rPr>
              <a:t>❗</a:t>
            </a:r>
            <a:r>
              <a:rPr lang="fr-FR" sz="1200" dirty="0" smtClean="0">
                <a:solidFill>
                  <a:srgbClr val="0000FF"/>
                </a:solidFill>
                <a:latin typeface="Script Ecole 2"/>
                <a:cs typeface="Script Ecole 2"/>
              </a:rPr>
              <a:t>   </a:t>
            </a:r>
            <a:r>
              <a:rPr lang="fr-FR" sz="1400" dirty="0" smtClean="0">
                <a:solidFill>
                  <a:srgbClr val="008000"/>
                </a:solidFill>
                <a:latin typeface="Script Ecole 2"/>
                <a:cs typeface="Script Ecole 2"/>
              </a:rPr>
              <a:t> </a:t>
            </a:r>
            <a:r>
              <a:rPr lang="fr-FR" sz="1400" dirty="0" err="1" smtClean="0">
                <a:solidFill>
                  <a:srgbClr val="008000"/>
                </a:solidFill>
                <a:latin typeface="Script Ecole 2"/>
                <a:cs typeface="Script Ecole 2"/>
              </a:rPr>
              <a:t>ien</a:t>
            </a:r>
            <a:r>
              <a:rPr lang="fr-FR" sz="1400" dirty="0" smtClean="0">
                <a:solidFill>
                  <a:srgbClr val="008000"/>
                </a:solidFill>
                <a:latin typeface="Script Ecole 2"/>
                <a:cs typeface="Script Ecole 2"/>
              </a:rPr>
              <a:t>  </a:t>
            </a:r>
            <a:r>
              <a:rPr lang="fr-FR" sz="1400" dirty="0" smtClean="0">
                <a:solidFill>
                  <a:schemeClr val="tx1"/>
                </a:solidFill>
                <a:latin typeface="Script Ecole 2"/>
                <a:cs typeface="Script Ecole 2"/>
                <a:sym typeface="Wingdings"/>
              </a:rPr>
              <a:t>  </a:t>
            </a:r>
            <a:r>
              <a:rPr lang="fr-FR" sz="1400" dirty="0" err="1" smtClean="0">
                <a:solidFill>
                  <a:schemeClr val="tx1"/>
                </a:solidFill>
                <a:latin typeface="Script Ecole 2"/>
                <a:cs typeface="Script Ecole 2"/>
                <a:sym typeface="Wingdings"/>
              </a:rPr>
              <a:t>ienne</a:t>
            </a:r>
            <a:endParaRPr lang="fr-FR" sz="1200" dirty="0">
              <a:solidFill>
                <a:schemeClr val="tx1"/>
              </a:solidFill>
              <a:latin typeface="Script Ecole 2"/>
              <a:cs typeface="Script Ecole 2"/>
            </a:endParaRPr>
          </a:p>
        </p:txBody>
      </p:sp>
      <p:sp>
        <p:nvSpPr>
          <p:cNvPr id="41" name="Rectangle 40"/>
          <p:cNvSpPr/>
          <p:nvPr/>
        </p:nvSpPr>
        <p:spPr>
          <a:xfrm>
            <a:off x="2150505" y="101598"/>
            <a:ext cx="2556000" cy="829735"/>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err="1" smtClean="0">
                <a:solidFill>
                  <a:srgbClr val="008000"/>
                </a:solidFill>
                <a:latin typeface="Script Ecole 2"/>
                <a:cs typeface="Script Ecole 2"/>
              </a:rPr>
              <a:t>ien</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 ²ien</a:t>
            </a:r>
          </a:p>
        </p:txBody>
      </p:sp>
      <p:pic>
        <p:nvPicPr>
          <p:cNvPr id="38" name="Image 37"/>
          <p:cNvPicPr>
            <a:picLocks noChangeAspect="1"/>
          </p:cNvPicPr>
          <p:nvPr/>
        </p:nvPicPr>
        <p:blipFill rotWithShape="1">
          <a:blip r:embed="rId2"/>
          <a:srcRect l="52332" t="59635" r="4001" b="9699"/>
          <a:stretch/>
        </p:blipFill>
        <p:spPr>
          <a:xfrm>
            <a:off x="2172050" y="329982"/>
            <a:ext cx="325510" cy="228600"/>
          </a:xfrm>
          <a:prstGeom prst="rect">
            <a:avLst/>
          </a:prstGeom>
        </p:spPr>
      </p:pic>
      <p:pic>
        <p:nvPicPr>
          <p:cNvPr id="40" name="Image 39" descr="C:\Users\Catherine\Documents\CP\7 Lecture Pilotis\Gestes BM Pilotis\ill.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2108" y="245530"/>
            <a:ext cx="534959" cy="613439"/>
          </a:xfrm>
          <a:prstGeom prst="rect">
            <a:avLst/>
          </a:prstGeom>
          <a:noFill/>
          <a:ln>
            <a:noFill/>
          </a:ln>
        </p:spPr>
      </p:pic>
      <p:pic>
        <p:nvPicPr>
          <p:cNvPr id="43" name="Image 42" descr="C:\Users\Catherine\Documents\CP\6 Lecture Pilotis\Gestes BM Pilotis\in.PNG"/>
          <p:cNvPicPr>
            <a:picLocks noChangeAspect="1"/>
          </p:cNvPicPr>
          <p:nvPr/>
        </p:nvPicPr>
        <p:blipFill>
          <a:blip r:embed="rId4" cstate="print">
            <a:extLst>
              <a:ext uri="{BEBA8EAE-BF5A-486C-A8C5-ECC9F3942E4B}">
                <a14:imgProps xmlns:a14="http://schemas.microsoft.com/office/drawing/2010/main">
                  <a14:imgLayer r:embed="rId5">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480919" y="245315"/>
            <a:ext cx="535005" cy="612000"/>
          </a:xfrm>
          <a:prstGeom prst="rect">
            <a:avLst/>
          </a:prstGeom>
          <a:noFill/>
          <a:ln>
            <a:noFill/>
          </a:ln>
        </p:spPr>
      </p:pic>
      <p:pic>
        <p:nvPicPr>
          <p:cNvPr id="44" name="Image 43"/>
          <p:cNvPicPr>
            <a:picLocks noChangeAspect="1"/>
          </p:cNvPicPr>
          <p:nvPr/>
        </p:nvPicPr>
        <p:blipFill>
          <a:blip r:embed="rId6"/>
          <a:stretch>
            <a:fillRect/>
          </a:stretch>
        </p:blipFill>
        <p:spPr>
          <a:xfrm>
            <a:off x="5012270" y="214986"/>
            <a:ext cx="648342" cy="648342"/>
          </a:xfrm>
          <a:prstGeom prst="rect">
            <a:avLst/>
          </a:prstGeom>
        </p:spPr>
      </p:pic>
      <p:sp>
        <p:nvSpPr>
          <p:cNvPr id="45" name="Rectangle 44"/>
          <p:cNvSpPr/>
          <p:nvPr/>
        </p:nvSpPr>
        <p:spPr>
          <a:xfrm>
            <a:off x="85313" y="5215466"/>
            <a:ext cx="1952731"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smtClean="0">
                <a:cs typeface="Cursivestandard"/>
              </a:rPr>
              <a:t>    [</a:t>
            </a:r>
            <a:r>
              <a:rPr lang="fr-FR" sz="2400" dirty="0" err="1" smtClean="0">
                <a:cs typeface="Cursivestandard"/>
              </a:rPr>
              <a:t>j</a:t>
            </a:r>
            <a:r>
              <a:rPr lang="fr-FR" sz="2400" dirty="0" err="1" smtClean="0"/>
              <a:t>ɛ</a:t>
            </a:r>
            <a:r>
              <a:rPr lang="fr-FR" sz="2400" dirty="0" smtClean="0"/>
              <a:t>̃̃</a:t>
            </a:r>
            <a:r>
              <a:rPr lang="fr-FR" sz="2400" dirty="0">
                <a:cs typeface="Cursivestandard"/>
              </a:rPr>
              <a:t>]</a:t>
            </a:r>
          </a:p>
        </p:txBody>
      </p:sp>
      <p:sp>
        <p:nvSpPr>
          <p:cNvPr id="46" name="Rectangle à coins arrondis 45"/>
          <p:cNvSpPr/>
          <p:nvPr/>
        </p:nvSpPr>
        <p:spPr>
          <a:xfrm>
            <a:off x="4750447" y="5215466"/>
            <a:ext cx="2040466" cy="829733"/>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lnSpc>
                <a:spcPct val="80000"/>
              </a:lnSpc>
            </a:pPr>
            <a:r>
              <a:rPr lang="fr-FR" sz="2400" dirty="0" smtClean="0">
                <a:solidFill>
                  <a:schemeClr val="tx1"/>
                </a:solidFill>
              </a:rPr>
              <a:t>ch</a:t>
            </a:r>
            <a:r>
              <a:rPr lang="fr-FR" sz="2400" dirty="0" smtClean="0">
                <a:solidFill>
                  <a:srgbClr val="008000"/>
                </a:solidFill>
              </a:rPr>
              <a:t>ien</a:t>
            </a:r>
            <a:endParaRPr lang="fr-FR" sz="2400" dirty="0" smtClean="0"/>
          </a:p>
          <a:p>
            <a:pPr algn="r">
              <a:lnSpc>
                <a:spcPct val="80000"/>
              </a:lnSpc>
            </a:pPr>
            <a:r>
              <a:rPr lang="fr-FR" sz="2400" dirty="0" smtClean="0">
                <a:solidFill>
                  <a:srgbClr val="000000"/>
                </a:solidFill>
                <a:latin typeface="Cursivestandard"/>
                <a:cs typeface="Cursivestandard"/>
              </a:rPr>
              <a:t>²ch</a:t>
            </a:r>
            <a:r>
              <a:rPr lang="fr-FR" sz="2400" dirty="0" smtClean="0">
                <a:solidFill>
                  <a:srgbClr val="008000"/>
                </a:solidFill>
                <a:latin typeface="Cursivestandard"/>
                <a:cs typeface="Cursivestandard"/>
              </a:rPr>
              <a:t>ien</a:t>
            </a:r>
            <a:endParaRPr lang="fr-FR" sz="2400" dirty="0">
              <a:latin typeface="Cursivestandard"/>
              <a:cs typeface="Cursivestandard"/>
            </a:endParaRPr>
          </a:p>
        </p:txBody>
      </p:sp>
      <p:pic>
        <p:nvPicPr>
          <p:cNvPr id="47" name="Image 46"/>
          <p:cNvPicPr>
            <a:picLocks noChangeAspect="1"/>
          </p:cNvPicPr>
          <p:nvPr/>
        </p:nvPicPr>
        <p:blipFill rotWithShape="1">
          <a:blip r:embed="rId2"/>
          <a:srcRect l="9333" t="8667" r="65333" b="57158"/>
          <a:stretch/>
        </p:blipFill>
        <p:spPr>
          <a:xfrm>
            <a:off x="159819" y="5443849"/>
            <a:ext cx="285729" cy="385456"/>
          </a:xfrm>
          <a:prstGeom prst="rect">
            <a:avLst/>
          </a:prstGeom>
        </p:spPr>
      </p:pic>
      <p:pic>
        <p:nvPicPr>
          <p:cNvPr id="48" name="Image 47"/>
          <p:cNvPicPr>
            <a:picLocks noChangeAspect="1"/>
          </p:cNvPicPr>
          <p:nvPr/>
        </p:nvPicPr>
        <p:blipFill rotWithShape="1">
          <a:blip r:embed="rId2"/>
          <a:srcRect l="52332" t="59635" r="4001" b="9699"/>
          <a:stretch/>
        </p:blipFill>
        <p:spPr>
          <a:xfrm>
            <a:off x="2183052" y="5494879"/>
            <a:ext cx="325510" cy="228600"/>
          </a:xfrm>
          <a:prstGeom prst="rect">
            <a:avLst/>
          </a:prstGeom>
        </p:spPr>
      </p:pic>
      <p:sp>
        <p:nvSpPr>
          <p:cNvPr id="78" name="Rectangle 77"/>
          <p:cNvSpPr/>
          <p:nvPr/>
        </p:nvSpPr>
        <p:spPr>
          <a:xfrm>
            <a:off x="2142685" y="5215465"/>
            <a:ext cx="2556000" cy="829735"/>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err="1" smtClean="0">
                <a:solidFill>
                  <a:srgbClr val="008000"/>
                </a:solidFill>
                <a:latin typeface="Script Ecole 2"/>
                <a:cs typeface="Script Ecole 2"/>
              </a:rPr>
              <a:t>ien</a:t>
            </a:r>
            <a:r>
              <a:rPr lang="fr-FR" sz="4400" b="1" dirty="0" smtClean="0">
                <a:solidFill>
                  <a:srgbClr val="008000"/>
                </a:solidFill>
                <a:latin typeface="Script Ecole 2"/>
                <a:cs typeface="Script Ecole 2"/>
              </a:rPr>
              <a:t> </a:t>
            </a:r>
            <a:r>
              <a:rPr lang="fr-FR" sz="4400" b="1" dirty="0" smtClean="0">
                <a:solidFill>
                  <a:srgbClr val="008000"/>
                </a:solidFill>
                <a:latin typeface="Cursivestandard"/>
                <a:cs typeface="Cursivestandard"/>
              </a:rPr>
              <a:t> ²ien</a:t>
            </a:r>
          </a:p>
        </p:txBody>
      </p:sp>
      <p:pic>
        <p:nvPicPr>
          <p:cNvPr id="79" name="Image 78"/>
          <p:cNvPicPr>
            <a:picLocks noChangeAspect="1"/>
          </p:cNvPicPr>
          <p:nvPr/>
        </p:nvPicPr>
        <p:blipFill rotWithShape="1">
          <a:blip r:embed="rId2"/>
          <a:srcRect l="52332" t="59635" r="4001" b="9699"/>
          <a:stretch/>
        </p:blipFill>
        <p:spPr>
          <a:xfrm>
            <a:off x="2164230" y="5443849"/>
            <a:ext cx="325510" cy="228600"/>
          </a:xfrm>
          <a:prstGeom prst="rect">
            <a:avLst/>
          </a:prstGeom>
        </p:spPr>
      </p:pic>
      <p:pic>
        <p:nvPicPr>
          <p:cNvPr id="80" name="Image 79" descr="C:\Users\Catherine\Documents\CP\7 Lecture Pilotis\Gestes BM Pilotis\ill.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4288" y="5359397"/>
            <a:ext cx="534959" cy="613439"/>
          </a:xfrm>
          <a:prstGeom prst="rect">
            <a:avLst/>
          </a:prstGeom>
          <a:noFill/>
          <a:ln>
            <a:noFill/>
          </a:ln>
        </p:spPr>
      </p:pic>
      <p:pic>
        <p:nvPicPr>
          <p:cNvPr id="81" name="Image 80" descr="C:\Users\Catherine\Documents\CP\6 Lecture Pilotis\Gestes BM Pilotis\in.PNG"/>
          <p:cNvPicPr>
            <a:picLocks noChangeAspect="1"/>
          </p:cNvPicPr>
          <p:nvPr/>
        </p:nvPicPr>
        <p:blipFill>
          <a:blip r:embed="rId4" cstate="print">
            <a:extLst>
              <a:ext uri="{BEBA8EAE-BF5A-486C-A8C5-ECC9F3942E4B}">
                <a14:imgProps xmlns:a14="http://schemas.microsoft.com/office/drawing/2010/main">
                  <a14:imgLayer r:embed="rId5">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473099" y="5359182"/>
            <a:ext cx="535005" cy="612000"/>
          </a:xfrm>
          <a:prstGeom prst="rect">
            <a:avLst/>
          </a:prstGeom>
          <a:noFill/>
          <a:ln>
            <a:noFill/>
          </a:ln>
        </p:spPr>
      </p:pic>
      <p:pic>
        <p:nvPicPr>
          <p:cNvPr id="82" name="Image 81"/>
          <p:cNvPicPr>
            <a:picLocks noChangeAspect="1"/>
          </p:cNvPicPr>
          <p:nvPr/>
        </p:nvPicPr>
        <p:blipFill>
          <a:blip r:embed="rId6"/>
          <a:stretch>
            <a:fillRect/>
          </a:stretch>
        </p:blipFill>
        <p:spPr>
          <a:xfrm>
            <a:off x="5004450" y="5328853"/>
            <a:ext cx="648342" cy="648342"/>
          </a:xfrm>
          <a:prstGeom prst="rect">
            <a:avLst/>
          </a:prstGeom>
        </p:spPr>
      </p:pic>
      <p:graphicFrame>
        <p:nvGraphicFramePr>
          <p:cNvPr id="24" name="Tableau 23"/>
          <p:cNvGraphicFramePr>
            <a:graphicFrameLocks noGrp="1"/>
          </p:cNvGraphicFramePr>
          <p:nvPr>
            <p:extLst>
              <p:ext uri="{D42A27DB-BD31-4B8C-83A1-F6EECF244321}">
                <p14:modId xmlns:p14="http://schemas.microsoft.com/office/powerpoint/2010/main" val="3231438400"/>
              </p:ext>
            </p:extLst>
          </p:nvPr>
        </p:nvGraphicFramePr>
        <p:xfrm>
          <a:off x="68375" y="6163731"/>
          <a:ext cx="6705601" cy="3726005"/>
        </p:xfrm>
        <a:graphic>
          <a:graphicData uri="http://schemas.openxmlformats.org/drawingml/2006/table">
            <a:tbl>
              <a:tblPr firstRow="1" bandRow="1">
                <a:tableStyleId>{5940675A-B579-460E-94D1-54222C63F5DA}</a:tableStyleId>
              </a:tblPr>
              <a:tblGrid>
                <a:gridCol w="1286934"/>
                <a:gridCol w="1549400"/>
                <a:gridCol w="1634068"/>
                <a:gridCol w="2235199"/>
              </a:tblGrid>
              <a:tr h="736599">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m’²entraine ²à ²lire ²le$ ²syllabe$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1800" kern="1200" baseline="0" dirty="0" smtClean="0">
                          <a:solidFill>
                            <a:schemeClr val="tx1"/>
                          </a:solidFill>
                          <a:effectLst/>
                          <a:latin typeface="Script Ecole 2"/>
                          <a:ea typeface="+mn-ea"/>
                          <a:cs typeface="Script Ecole 2"/>
                        </a:rPr>
                        <a:t>rien   </a:t>
                      </a:r>
                      <a:r>
                        <a:rPr lang="fr-FR" sz="1800" kern="1200" baseline="0" dirty="0" err="1" smtClean="0">
                          <a:solidFill>
                            <a:schemeClr val="tx1"/>
                          </a:solidFill>
                          <a:effectLst/>
                          <a:latin typeface="Script Ecole 2"/>
                          <a:ea typeface="+mn-ea"/>
                          <a:cs typeface="Script Ecole 2"/>
                        </a:rPr>
                        <a:t>gien</a:t>
                      </a:r>
                      <a:r>
                        <a:rPr lang="fr-FR" sz="1800" kern="1200" baseline="0" dirty="0" smtClean="0">
                          <a:solidFill>
                            <a:schemeClr val="tx1"/>
                          </a:solidFill>
                          <a:effectLst/>
                          <a:latin typeface="Script Ecole 2"/>
                          <a:ea typeface="+mn-ea"/>
                          <a:cs typeface="Script Ecole 2"/>
                        </a:rPr>
                        <a:t>   </a:t>
                      </a:r>
                      <a:r>
                        <a:rPr lang="fr-FR" sz="1800" kern="1200" baseline="0" dirty="0" err="1" smtClean="0">
                          <a:solidFill>
                            <a:schemeClr val="tx1"/>
                          </a:solidFill>
                          <a:effectLst/>
                          <a:latin typeface="Script Ecole 2"/>
                          <a:ea typeface="+mn-ea"/>
                          <a:cs typeface="Script Ecole 2"/>
                        </a:rPr>
                        <a:t>drien</a:t>
                      </a:r>
                      <a:r>
                        <a:rPr lang="fr-FR" sz="1800" kern="1200" baseline="0" dirty="0" smtClean="0">
                          <a:solidFill>
                            <a:schemeClr val="tx1"/>
                          </a:solidFill>
                          <a:effectLst/>
                          <a:latin typeface="Script Ecole 2"/>
                          <a:ea typeface="+mn-ea"/>
                          <a:cs typeface="Script Ecole 2"/>
                        </a:rPr>
                        <a:t>    tien   sien   mien   lien   </a:t>
                      </a:r>
                      <a:r>
                        <a:rPr lang="fr-FR" sz="1800" kern="1200" baseline="0" dirty="0" err="1" smtClean="0">
                          <a:solidFill>
                            <a:schemeClr val="tx1"/>
                          </a:solidFill>
                          <a:effectLst/>
                          <a:latin typeface="Script Ecole 2"/>
                          <a:ea typeface="+mn-ea"/>
                          <a:cs typeface="Script Ecole 2"/>
                        </a:rPr>
                        <a:t>pien</a:t>
                      </a:r>
                      <a:r>
                        <a:rPr lang="fr-FR" sz="1800" kern="1200" baseline="0" dirty="0" smtClean="0">
                          <a:solidFill>
                            <a:schemeClr val="tx1"/>
                          </a:solidFill>
                          <a:effectLst/>
                          <a:latin typeface="Script Ecole 2"/>
                          <a:ea typeface="+mn-ea"/>
                          <a:cs typeface="Script Ecole 2"/>
                        </a:rPr>
                        <a:t>   </a:t>
                      </a:r>
                    </a:p>
                    <a:p>
                      <a:pPr marL="0" marR="0" indent="0" algn="ctr" defTabSz="457200" rtl="0" eaLnBrk="1" fontAlgn="auto" latinLnBrk="0" hangingPunct="1">
                        <a:lnSpc>
                          <a:spcPct val="100000"/>
                        </a:lnSpc>
                        <a:spcBef>
                          <a:spcPts val="0"/>
                        </a:spcBef>
                        <a:spcAft>
                          <a:spcPts val="600"/>
                        </a:spcAft>
                        <a:buClrTx/>
                        <a:buSzTx/>
                        <a:buFontTx/>
                        <a:buNone/>
                        <a:tabLst/>
                        <a:defRPr/>
                      </a:pPr>
                      <a:r>
                        <a:rPr lang="fr-FR" sz="2000" kern="1200" baseline="0" dirty="0" smtClean="0">
                          <a:solidFill>
                            <a:schemeClr val="tx1"/>
                          </a:solidFill>
                          <a:effectLst/>
                          <a:latin typeface="Cursivestandard"/>
                          <a:ea typeface="+mn-ea"/>
                          <a:cs typeface="Cursivestandard"/>
                        </a:rPr>
                        <a:t>mien  </a:t>
                      </a:r>
                      <a:r>
                        <a:rPr lang="fr-FR" sz="2000" kern="1200" baseline="0" dirty="0" err="1" smtClean="0">
                          <a:solidFill>
                            <a:schemeClr val="tx1"/>
                          </a:solidFill>
                          <a:effectLst/>
                          <a:latin typeface="Cursivestandard"/>
                          <a:ea typeface="+mn-ea"/>
                          <a:cs typeface="Cursivestandard"/>
                        </a:rPr>
                        <a:t>vien</a:t>
                      </a:r>
                      <a:r>
                        <a:rPr lang="fr-FR" sz="2000" kern="1200" baseline="0" dirty="0" smtClean="0">
                          <a:solidFill>
                            <a:schemeClr val="tx1"/>
                          </a:solidFill>
                          <a:effectLst/>
                          <a:latin typeface="Cursivestandard"/>
                          <a:ea typeface="+mn-ea"/>
                          <a:cs typeface="Cursivestandard"/>
                        </a:rPr>
                        <a:t>  ²fien  ²chien  ²drien  ²quien  ²bien  ²tien </a:t>
                      </a: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r</a:t>
                      </a:r>
                      <a:r>
                        <a:rPr lang="fr-FR" sz="1400" u="none" kern="1200" dirty="0" smtClean="0">
                          <a:solidFill>
                            <a:srgbClr val="008000"/>
                          </a:solidFill>
                          <a:effectLst/>
                          <a:latin typeface="Script Ecole 2"/>
                          <a:ea typeface="+mn-ea"/>
                          <a:cs typeface="Script Ecole 2"/>
                        </a:rPr>
                        <a:t>ien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c’est b</a:t>
                      </a:r>
                      <a:r>
                        <a:rPr lang="fr-FR" sz="1400" u="none" kern="1200" dirty="0" smtClean="0">
                          <a:solidFill>
                            <a:srgbClr val="008000"/>
                          </a:solidFill>
                          <a:effectLst/>
                          <a:latin typeface="Script Ecole 2"/>
                          <a:ea typeface="+mn-ea"/>
                          <a:cs typeface="Script Ecole 2"/>
                        </a:rPr>
                        <a:t>ien</a:t>
                      </a:r>
                    </a:p>
                    <a:p>
                      <a:pPr>
                        <a:spcAft>
                          <a:spcPts val="600"/>
                        </a:spcAft>
                      </a:pPr>
                      <a:r>
                        <a:rPr lang="fr-FR" sz="1400" u="none" kern="1200" dirty="0" smtClean="0">
                          <a:solidFill>
                            <a:schemeClr val="tx1"/>
                          </a:solidFill>
                          <a:effectLst/>
                          <a:latin typeface="Script Ecole 2"/>
                          <a:ea typeface="+mn-ea"/>
                          <a:cs typeface="Script Ecole 2"/>
                        </a:rPr>
                        <a:t>b</a:t>
                      </a:r>
                      <a:r>
                        <a:rPr lang="fr-FR" sz="1400" u="none" kern="1200" dirty="0" smtClean="0">
                          <a:solidFill>
                            <a:srgbClr val="008000"/>
                          </a:solidFill>
                          <a:effectLst/>
                          <a:latin typeface="Script Ecole 2"/>
                          <a:ea typeface="+mn-ea"/>
                          <a:cs typeface="Script Ecole 2"/>
                        </a:rPr>
                        <a:t>ien</a:t>
                      </a:r>
                      <a:r>
                        <a:rPr lang="fr-FR" sz="1400" u="none" kern="1200" dirty="0" smtClean="0">
                          <a:solidFill>
                            <a:schemeClr val="tx1"/>
                          </a:solidFill>
                          <a:effectLst/>
                          <a:latin typeface="Script Ecole 2"/>
                          <a:ea typeface="+mn-ea"/>
                          <a:cs typeface="Script Ecole 2"/>
                        </a:rPr>
                        <a:t>tôt</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c</a:t>
                      </a:r>
                      <a:r>
                        <a:rPr lang="fr-FR" sz="1400" u="none" kern="1200" dirty="0" smtClean="0">
                          <a:solidFill>
                            <a:srgbClr val="008000"/>
                          </a:solidFill>
                          <a:effectLst/>
                          <a:latin typeface="Script Ecole 2"/>
                          <a:ea typeface="+mn-ea"/>
                          <a:cs typeface="Script Ecole 2"/>
                        </a:rPr>
                        <a:t>om</a:t>
                      </a:r>
                      <a:r>
                        <a:rPr lang="fr-FR" sz="1400" u="none" kern="1200" dirty="0" smtClean="0">
                          <a:solidFill>
                            <a:schemeClr val="tx1"/>
                          </a:solidFill>
                          <a:effectLst/>
                          <a:latin typeface="Script Ecole 2"/>
                          <a:ea typeface="+mn-ea"/>
                          <a:cs typeface="Script Ecole 2"/>
                        </a:rPr>
                        <a:t>b</a:t>
                      </a:r>
                      <a:r>
                        <a:rPr lang="fr-FR" sz="1400" u="none" kern="1200" dirty="0" smtClean="0">
                          <a:solidFill>
                            <a:srgbClr val="008000"/>
                          </a:solidFill>
                          <a:effectLst/>
                          <a:latin typeface="Script Ecole 2"/>
                          <a:ea typeface="+mn-ea"/>
                          <a:cs typeface="Script Ecole 2"/>
                        </a:rPr>
                        <a:t>ien</a:t>
                      </a:r>
                    </a:p>
                    <a:p>
                      <a:pPr>
                        <a:spcAft>
                          <a:spcPts val="600"/>
                        </a:spcAft>
                      </a:pPr>
                      <a:r>
                        <a:rPr lang="fr-FR" sz="1400" u="none" kern="1200" dirty="0" smtClean="0">
                          <a:solidFill>
                            <a:schemeClr val="tx1"/>
                          </a:solidFill>
                          <a:effectLst/>
                          <a:latin typeface="Script Ecole 2"/>
                          <a:ea typeface="+mn-ea"/>
                          <a:cs typeface="Script Ecole 2"/>
                        </a:rPr>
                        <a:t>le</a:t>
                      </a:r>
                      <a:r>
                        <a:rPr lang="fr-FR" sz="1400" u="none" kern="1200" baseline="0" dirty="0" smtClean="0">
                          <a:solidFill>
                            <a:schemeClr val="tx1"/>
                          </a:solidFill>
                          <a:effectLst/>
                          <a:latin typeface="Script Ecole 2"/>
                          <a:ea typeface="+mn-ea"/>
                          <a:cs typeface="Script Ecole 2"/>
                        </a:rPr>
                        <a:t> l</a:t>
                      </a:r>
                      <a:r>
                        <a:rPr lang="fr-FR" sz="1400" u="none" kern="1200" baseline="0" dirty="0" smtClean="0">
                          <a:solidFill>
                            <a:srgbClr val="008000"/>
                          </a:solidFill>
                          <a:effectLst/>
                          <a:latin typeface="Script Ecole 2"/>
                          <a:ea typeface="+mn-ea"/>
                          <a:cs typeface="Script Ecole 2"/>
                        </a:rPr>
                        <a:t>ien</a:t>
                      </a:r>
                      <a:endParaRPr lang="fr-FR" sz="1400" u="none" kern="1200" dirty="0" smtClean="0">
                        <a:solidFill>
                          <a:srgbClr val="008000"/>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je v</a:t>
                      </a:r>
                      <a:r>
                        <a:rPr lang="fr-FR" sz="1400" u="none" kern="1200" dirty="0" smtClean="0">
                          <a:solidFill>
                            <a:srgbClr val="008000"/>
                          </a:solidFill>
                          <a:effectLst/>
                          <a:latin typeface="Script Ecole 2"/>
                          <a:ea typeface="+mn-ea"/>
                          <a:cs typeface="Script Ecole 2"/>
                        </a:rPr>
                        <a:t>ien</a:t>
                      </a:r>
                      <a:r>
                        <a:rPr lang="fr-FR" sz="1400" u="none" kern="1200" dirty="0" smtClean="0">
                          <a:solidFill>
                            <a:schemeClr val="tx1"/>
                          </a:solidFill>
                          <a:effectLst/>
                          <a:latin typeface="Script Ecole 2"/>
                          <a:ea typeface="+mn-ea"/>
                          <a:cs typeface="Script Ecole 2"/>
                        </a:rPr>
                        <a:t>s</a:t>
                      </a:r>
                    </a:p>
                    <a:p>
                      <a:pPr>
                        <a:spcAft>
                          <a:spcPts val="600"/>
                        </a:spcAft>
                      </a:pPr>
                      <a:r>
                        <a:rPr lang="fr-FR" sz="1400" u="none" kern="1200" dirty="0" smtClean="0">
                          <a:solidFill>
                            <a:schemeClr val="tx1"/>
                          </a:solidFill>
                          <a:effectLst/>
                          <a:latin typeface="Script Ecole 2"/>
                          <a:ea typeface="+mn-ea"/>
                          <a:cs typeface="Script Ecole 2"/>
                        </a:rPr>
                        <a:t>il t</a:t>
                      </a:r>
                      <a:r>
                        <a:rPr lang="fr-FR" sz="1400" u="none" kern="1200" dirty="0" smtClean="0">
                          <a:solidFill>
                            <a:srgbClr val="008000"/>
                          </a:solidFill>
                          <a:effectLst/>
                          <a:latin typeface="Script Ecole 2"/>
                          <a:ea typeface="+mn-ea"/>
                          <a:cs typeface="Script Ecole 2"/>
                        </a:rPr>
                        <a:t>ien</a:t>
                      </a:r>
                      <a:r>
                        <a:rPr lang="fr-FR" sz="1400" u="none" kern="1200" dirty="0" smtClean="0">
                          <a:solidFill>
                            <a:schemeClr val="tx1"/>
                          </a:solidFill>
                          <a:effectLst/>
                          <a:latin typeface="Script Ecole 2"/>
                          <a:ea typeface="+mn-ea"/>
                          <a:cs typeface="Script Ecole 2"/>
                        </a:rPr>
                        <a:t>s</a:t>
                      </a:r>
                    </a:p>
                    <a:p>
                      <a:pPr>
                        <a:spcAft>
                          <a:spcPts val="600"/>
                        </a:spcAft>
                      </a:pPr>
                      <a:r>
                        <a:rPr lang="fr-FR" sz="1400" u="none" kern="1200" dirty="0" smtClean="0">
                          <a:solidFill>
                            <a:schemeClr val="tx1"/>
                          </a:solidFill>
                          <a:effectLst/>
                          <a:latin typeface="Script Ecole 2"/>
                          <a:ea typeface="+mn-ea"/>
                          <a:cs typeface="Script Ecole 2"/>
                        </a:rPr>
                        <a:t>elle</a:t>
                      </a:r>
                      <a:r>
                        <a:rPr lang="fr-FR" sz="1400" u="none" kern="1200" baseline="0" dirty="0" smtClean="0">
                          <a:solidFill>
                            <a:schemeClr val="tx1"/>
                          </a:solidFill>
                          <a:effectLst/>
                          <a:latin typeface="Script Ecole 2"/>
                          <a:ea typeface="+mn-ea"/>
                          <a:cs typeface="Script Ecole 2"/>
                        </a:rPr>
                        <a:t> prév</a:t>
                      </a:r>
                      <a:r>
                        <a:rPr lang="fr-FR" sz="1400" u="none" kern="1200" baseline="0" dirty="0" smtClean="0">
                          <a:solidFill>
                            <a:srgbClr val="008000"/>
                          </a:solidFill>
                          <a:effectLst/>
                          <a:latin typeface="Script Ecole 2"/>
                          <a:ea typeface="+mn-ea"/>
                          <a:cs typeface="Script Ecole 2"/>
                        </a:rPr>
                        <a:t>ien</a:t>
                      </a:r>
                      <a:r>
                        <a:rPr lang="fr-FR" sz="1400" u="none" kern="1200" baseline="0" dirty="0" smtClean="0">
                          <a:solidFill>
                            <a:schemeClr val="tx1"/>
                          </a:solidFill>
                          <a:effectLst/>
                          <a:latin typeface="Script Ecole 2"/>
                          <a:ea typeface="+mn-ea"/>
                          <a:cs typeface="Script Ecole 2"/>
                        </a:rPr>
                        <a:t>t</a:t>
                      </a:r>
                    </a:p>
                    <a:p>
                      <a:pPr>
                        <a:spcAft>
                          <a:spcPts val="600"/>
                        </a:spcAft>
                      </a:pPr>
                      <a:r>
                        <a:rPr lang="fr-FR" sz="1400" u="none" kern="1200" baseline="0" dirty="0" smtClean="0">
                          <a:solidFill>
                            <a:schemeClr val="tx1"/>
                          </a:solidFill>
                          <a:effectLst/>
                          <a:latin typeface="Script Ecole 2"/>
                          <a:ea typeface="+mn-ea"/>
                          <a:cs typeface="Script Ecole 2"/>
                        </a:rPr>
                        <a:t>tu te s</a:t>
                      </a:r>
                      <a:r>
                        <a:rPr lang="fr-FR" sz="1400" u="none" kern="1200" baseline="0" dirty="0" smtClean="0">
                          <a:solidFill>
                            <a:srgbClr val="008000"/>
                          </a:solidFill>
                          <a:effectLst/>
                          <a:latin typeface="Script Ecole 2"/>
                          <a:ea typeface="+mn-ea"/>
                          <a:cs typeface="Script Ecole 2"/>
                        </a:rPr>
                        <a:t>ou</a:t>
                      </a:r>
                      <a:r>
                        <a:rPr lang="fr-FR" sz="1400" u="none" kern="1200" baseline="0" dirty="0" smtClean="0">
                          <a:solidFill>
                            <a:schemeClr val="tx1"/>
                          </a:solidFill>
                          <a:effectLst/>
                          <a:latin typeface="Script Ecole 2"/>
                          <a:ea typeface="+mn-ea"/>
                          <a:cs typeface="Script Ecole 2"/>
                        </a:rPr>
                        <a:t>v</a:t>
                      </a:r>
                      <a:r>
                        <a:rPr lang="fr-FR" sz="1400" u="none" kern="1200" baseline="0" dirty="0" smtClean="0">
                          <a:solidFill>
                            <a:srgbClr val="008000"/>
                          </a:solidFill>
                          <a:effectLst/>
                          <a:latin typeface="Script Ecole 2"/>
                          <a:ea typeface="+mn-ea"/>
                          <a:cs typeface="Script Ecole 2"/>
                        </a:rPr>
                        <a:t>ien</a:t>
                      </a:r>
                      <a:r>
                        <a:rPr lang="fr-FR" sz="1400" u="none" kern="1200" baseline="0" dirty="0" smtClean="0">
                          <a:solidFill>
                            <a:schemeClr val="tx1"/>
                          </a:solidFill>
                          <a:effectLst/>
                          <a:latin typeface="Script Ecole 2"/>
                          <a:ea typeface="+mn-ea"/>
                          <a:cs typeface="Script Ecole 2"/>
                        </a:rPr>
                        <a:t>s</a:t>
                      </a:r>
                    </a:p>
                    <a:p>
                      <a:pPr>
                        <a:spcAft>
                          <a:spcPts val="600"/>
                        </a:spcAft>
                      </a:pPr>
                      <a:r>
                        <a:rPr lang="fr-FR" sz="1400" u="none" kern="1200" baseline="0" dirty="0" smtClean="0">
                          <a:solidFill>
                            <a:schemeClr val="tx1"/>
                          </a:solidFill>
                          <a:effectLst/>
                          <a:latin typeface="Script Ecole 2"/>
                          <a:ea typeface="+mn-ea"/>
                          <a:cs typeface="Script Ecole 2"/>
                        </a:rPr>
                        <a:t>il me s</a:t>
                      </a:r>
                      <a:r>
                        <a:rPr lang="fr-FR" sz="1400" u="none" kern="1200" baseline="0" dirty="0" smtClean="0">
                          <a:solidFill>
                            <a:srgbClr val="008000"/>
                          </a:solidFill>
                          <a:effectLst/>
                          <a:latin typeface="Script Ecole 2"/>
                          <a:ea typeface="+mn-ea"/>
                          <a:cs typeface="Script Ecole 2"/>
                        </a:rPr>
                        <a:t>ou</a:t>
                      </a:r>
                      <a:r>
                        <a:rPr lang="fr-FR" sz="1400" u="none" kern="1200" baseline="0" dirty="0" smtClean="0">
                          <a:solidFill>
                            <a:schemeClr val="tx1"/>
                          </a:solidFill>
                          <a:effectLst/>
                          <a:latin typeface="Script Ecole 2"/>
                          <a:ea typeface="+mn-ea"/>
                          <a:cs typeface="Script Ecole 2"/>
                        </a:rPr>
                        <a:t>t</a:t>
                      </a:r>
                      <a:r>
                        <a:rPr lang="fr-FR" sz="1400" u="none" kern="1200" baseline="0" dirty="0" smtClean="0">
                          <a:solidFill>
                            <a:srgbClr val="008000"/>
                          </a:solidFill>
                          <a:effectLst/>
                          <a:latin typeface="Script Ecole 2"/>
                          <a:ea typeface="+mn-ea"/>
                          <a:cs typeface="Script Ecole 2"/>
                        </a:rPr>
                        <a:t>ien</a:t>
                      </a:r>
                      <a:r>
                        <a:rPr lang="fr-FR" sz="1400" u="none" kern="1200" baseline="0" dirty="0" smtClean="0">
                          <a:solidFill>
                            <a:schemeClr val="tx1"/>
                          </a:solidFill>
                          <a:effectLst/>
                          <a:latin typeface="Script Ecole 2"/>
                          <a:ea typeface="+mn-ea"/>
                          <a:cs typeface="Script Ecole 2"/>
                        </a:rPr>
                        <a:t>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 collég</a:t>
                      </a:r>
                      <a:r>
                        <a:rPr lang="fr-FR" sz="1400" u="none" kern="1200" dirty="0" smtClean="0">
                          <a:solidFill>
                            <a:srgbClr val="008000"/>
                          </a:solidFill>
                          <a:effectLst/>
                          <a:latin typeface="Script Ecole 2"/>
                          <a:ea typeface="+mn-ea"/>
                          <a:cs typeface="Script Ecole 2"/>
                        </a:rPr>
                        <a:t>ien</a:t>
                      </a:r>
                    </a:p>
                    <a:p>
                      <a:pPr>
                        <a:spcAft>
                          <a:spcPts val="600"/>
                        </a:spcAft>
                      </a:pPr>
                      <a:r>
                        <a:rPr lang="fr-FR" sz="1400" u="none" kern="1200" dirty="0" smtClean="0">
                          <a:solidFill>
                            <a:schemeClr val="tx1"/>
                          </a:solidFill>
                          <a:effectLst/>
                          <a:latin typeface="Script Ecole 2"/>
                          <a:ea typeface="+mn-ea"/>
                          <a:cs typeface="Script Ecole 2"/>
                        </a:rPr>
                        <a:t>un pharmac</a:t>
                      </a:r>
                      <a:r>
                        <a:rPr lang="fr-FR" sz="1400" u="none" kern="1200" dirty="0" smtClean="0">
                          <a:solidFill>
                            <a:srgbClr val="008000"/>
                          </a:solidFill>
                          <a:effectLst/>
                          <a:latin typeface="Script Ecole 2"/>
                          <a:ea typeface="+mn-ea"/>
                          <a:cs typeface="Script Ecole 2"/>
                        </a:rPr>
                        <a:t>ien</a:t>
                      </a:r>
                    </a:p>
                    <a:p>
                      <a:pPr>
                        <a:spcAft>
                          <a:spcPts val="600"/>
                        </a:spcAft>
                      </a:pPr>
                      <a:r>
                        <a:rPr lang="fr-FR" sz="1400" u="none" kern="1200" dirty="0" smtClean="0">
                          <a:solidFill>
                            <a:schemeClr val="tx1"/>
                          </a:solidFill>
                          <a:effectLst/>
                          <a:latin typeface="Script Ecole 2"/>
                          <a:ea typeface="+mn-ea"/>
                          <a:cs typeface="Script Ecole 2"/>
                        </a:rPr>
                        <a:t>un Paris</a:t>
                      </a:r>
                      <a:r>
                        <a:rPr lang="fr-FR" sz="1400" u="none" kern="1200" dirty="0" smtClean="0">
                          <a:solidFill>
                            <a:srgbClr val="008000"/>
                          </a:solidFill>
                          <a:effectLst/>
                          <a:latin typeface="Script Ecole 2"/>
                          <a:ea typeface="+mn-ea"/>
                          <a:cs typeface="Script Ecole 2"/>
                        </a:rPr>
                        <a:t>ien</a:t>
                      </a:r>
                    </a:p>
                    <a:p>
                      <a:pPr>
                        <a:spcAft>
                          <a:spcPts val="600"/>
                        </a:spcAft>
                      </a:pPr>
                      <a:r>
                        <a:rPr lang="fr-FR" sz="1400" u="none" kern="1200" dirty="0" smtClean="0">
                          <a:solidFill>
                            <a:schemeClr val="tx1"/>
                          </a:solidFill>
                          <a:effectLst/>
                          <a:latin typeface="Script Ecole 2"/>
                          <a:ea typeface="+mn-ea"/>
                          <a:cs typeface="Script Ecole 2"/>
                        </a:rPr>
                        <a:t>un chirurg</a:t>
                      </a:r>
                      <a:r>
                        <a:rPr lang="fr-FR" sz="1400" u="none" kern="1200" dirty="0" smtClean="0">
                          <a:solidFill>
                            <a:srgbClr val="008000"/>
                          </a:solidFill>
                          <a:effectLst/>
                          <a:latin typeface="Script Ecole 2"/>
                          <a:ea typeface="+mn-ea"/>
                          <a:cs typeface="Script Ecole 2"/>
                        </a:rPr>
                        <a:t>ien</a:t>
                      </a:r>
                    </a:p>
                    <a:p>
                      <a:pPr>
                        <a:spcAft>
                          <a:spcPts val="600"/>
                        </a:spcAft>
                      </a:pPr>
                      <a:r>
                        <a:rPr lang="fr-FR" sz="1400" u="none" kern="1200" dirty="0" smtClean="0">
                          <a:solidFill>
                            <a:srgbClr val="000000"/>
                          </a:solidFill>
                          <a:effectLst/>
                          <a:latin typeface="Script Ecole 2"/>
                          <a:ea typeface="+mn-ea"/>
                          <a:cs typeface="Script Ecole 2"/>
                        </a:rPr>
                        <a:t>il est ital</a:t>
                      </a:r>
                      <a:r>
                        <a:rPr lang="fr-FR" sz="1400" u="none" kern="1200" dirty="0" smtClean="0">
                          <a:solidFill>
                            <a:srgbClr val="008000"/>
                          </a:solidFill>
                          <a:effectLst/>
                          <a:latin typeface="Script Ecole 2"/>
                          <a:ea typeface="+mn-ea"/>
                          <a:cs typeface="Script Ecole 2"/>
                        </a:rPr>
                        <a:t>ien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anc</a:t>
                      </a:r>
                      <a:r>
                        <a:rPr lang="fr-FR" sz="1400" u="none" kern="1200" dirty="0" smtClean="0">
                          <a:solidFill>
                            <a:srgbClr val="008000"/>
                          </a:solidFill>
                          <a:effectLst/>
                          <a:latin typeface="Script Ecole 2"/>
                          <a:ea typeface="+mn-ea"/>
                          <a:cs typeface="Script Ecole 2"/>
                        </a:rPr>
                        <a:t>ien</a:t>
                      </a:r>
                      <a:r>
                        <a:rPr lang="fr-FR" sz="1400" u="none" kern="1200" dirty="0" smtClean="0">
                          <a:solidFill>
                            <a:schemeClr val="tx1"/>
                          </a:solidFill>
                          <a:effectLst/>
                          <a:latin typeface="Script Ecole 2"/>
                          <a:ea typeface="+mn-ea"/>
                          <a:cs typeface="Script Ecole 2"/>
                        </a:rPr>
                        <a:t> </a:t>
                      </a:r>
                      <a:r>
                        <a:rPr lang="fr-FR" sz="1400" u="none" kern="1200" dirty="0" smtClean="0">
                          <a:solidFill>
                            <a:schemeClr val="tx1"/>
                          </a:solidFill>
                          <a:effectLst/>
                          <a:latin typeface="Script Ecole 2"/>
                          <a:ea typeface="+mn-ea"/>
                          <a:cs typeface="Script Ecole 2"/>
                          <a:sym typeface="Wingdings"/>
                        </a:rPr>
                        <a:t> ancienne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sym typeface="Wingdings"/>
                        </a:rPr>
                        <a:t>music</a:t>
                      </a:r>
                      <a:r>
                        <a:rPr lang="fr-FR" sz="1400" u="none" kern="1200" dirty="0" smtClean="0">
                          <a:solidFill>
                            <a:srgbClr val="008000"/>
                          </a:solidFill>
                          <a:effectLst/>
                          <a:latin typeface="Script Ecole 2"/>
                          <a:ea typeface="+mn-ea"/>
                          <a:cs typeface="Script Ecole 2"/>
                          <a:sym typeface="Wingdings"/>
                        </a:rPr>
                        <a:t>ien</a:t>
                      </a:r>
                      <a:r>
                        <a:rPr lang="fr-FR" sz="1400" u="none" kern="1200" dirty="0" smtClean="0">
                          <a:solidFill>
                            <a:schemeClr val="tx1"/>
                          </a:solidFill>
                          <a:effectLst/>
                          <a:latin typeface="Script Ecole 2"/>
                          <a:ea typeface="+mn-ea"/>
                          <a:cs typeface="Script Ecole 2"/>
                          <a:sym typeface="Wingdings"/>
                        </a:rPr>
                        <a:t>  musicienne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sym typeface="Wingdings"/>
                        </a:rPr>
                        <a:t>gard</a:t>
                      </a:r>
                      <a:r>
                        <a:rPr lang="fr-FR" sz="1400" u="none" kern="1200" dirty="0" smtClean="0">
                          <a:solidFill>
                            <a:srgbClr val="008000"/>
                          </a:solidFill>
                          <a:effectLst/>
                          <a:latin typeface="Script Ecole 2"/>
                          <a:ea typeface="+mn-ea"/>
                          <a:cs typeface="Script Ecole 2"/>
                          <a:sym typeface="Wingdings"/>
                        </a:rPr>
                        <a:t>ien</a:t>
                      </a:r>
                      <a:r>
                        <a:rPr lang="fr-FR" sz="1400" u="none" kern="1200" dirty="0" smtClean="0">
                          <a:solidFill>
                            <a:schemeClr val="tx1"/>
                          </a:solidFill>
                          <a:effectLst/>
                          <a:latin typeface="Script Ecole 2"/>
                          <a:ea typeface="+mn-ea"/>
                          <a:cs typeface="Script Ecole 2"/>
                          <a:sym typeface="Wingdings"/>
                        </a:rPr>
                        <a:t>  gardienne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sym typeface="Wingdings"/>
                        </a:rPr>
                        <a:t>ind</a:t>
                      </a:r>
                      <a:r>
                        <a:rPr lang="fr-FR" sz="1400" u="none" kern="1200" dirty="0" smtClean="0">
                          <a:solidFill>
                            <a:srgbClr val="008000"/>
                          </a:solidFill>
                          <a:effectLst/>
                          <a:latin typeface="Script Ecole 2"/>
                          <a:ea typeface="+mn-ea"/>
                          <a:cs typeface="Script Ecole 2"/>
                          <a:sym typeface="Wingdings"/>
                        </a:rPr>
                        <a:t>ien</a:t>
                      </a:r>
                      <a:r>
                        <a:rPr lang="fr-FR" sz="1400" u="none" kern="1200" baseline="0" dirty="0" smtClean="0">
                          <a:solidFill>
                            <a:schemeClr val="tx1"/>
                          </a:solidFill>
                          <a:effectLst/>
                          <a:latin typeface="Script Ecole 2"/>
                          <a:ea typeface="+mn-ea"/>
                          <a:cs typeface="Script Ecole 2"/>
                          <a:sym typeface="Wingdings"/>
                        </a:rPr>
                        <a:t>  indienne</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baseline="0" dirty="0" smtClean="0">
                          <a:solidFill>
                            <a:schemeClr val="tx1"/>
                          </a:solidFill>
                          <a:effectLst/>
                          <a:latin typeface="Script Ecole 2"/>
                          <a:ea typeface="+mn-ea"/>
                          <a:cs typeface="Script Ecole 2"/>
                          <a:sym typeface="Wingdings"/>
                        </a:rPr>
                        <a:t>le m</a:t>
                      </a:r>
                      <a:r>
                        <a:rPr lang="fr-FR" sz="1400" u="none" kern="1200" baseline="0" dirty="0" smtClean="0">
                          <a:solidFill>
                            <a:srgbClr val="008000"/>
                          </a:solidFill>
                          <a:effectLst/>
                          <a:latin typeface="Script Ecole 2"/>
                          <a:ea typeface="+mn-ea"/>
                          <a:cs typeface="Script Ecole 2"/>
                          <a:sym typeface="Wingdings"/>
                        </a:rPr>
                        <a:t>ien</a:t>
                      </a:r>
                      <a:r>
                        <a:rPr lang="fr-FR" sz="1400" u="none" kern="1200" baseline="0" dirty="0" smtClean="0">
                          <a:solidFill>
                            <a:schemeClr val="tx1"/>
                          </a:solidFill>
                          <a:effectLst/>
                          <a:latin typeface="Script Ecole 2"/>
                          <a:ea typeface="+mn-ea"/>
                          <a:cs typeface="Script Ecole 2"/>
                          <a:sym typeface="Wingdings"/>
                        </a:rPr>
                        <a:t>  la mienne</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600" u="none" kern="1200" dirty="0" smtClean="0">
                          <a:solidFill>
                            <a:schemeClr val="tx1"/>
                          </a:solidFill>
                          <a:effectLst/>
                          <a:latin typeface="Script Ecole 2"/>
                          <a:ea typeface="+mn-ea"/>
                          <a:cs typeface="Script Ecole 2"/>
                        </a:rPr>
                        <a:t>Jul</a:t>
                      </a:r>
                      <a:r>
                        <a:rPr lang="fr-FR" sz="1600" u="none" kern="1200" dirty="0" smtClean="0">
                          <a:solidFill>
                            <a:srgbClr val="008000"/>
                          </a:solidFill>
                          <a:effectLst/>
                          <a:latin typeface="Script Ecole 2"/>
                          <a:ea typeface="+mn-ea"/>
                          <a:cs typeface="Script Ecole 2"/>
                        </a:rPr>
                        <a:t>ien</a:t>
                      </a:r>
                      <a:r>
                        <a:rPr lang="fr-FR" sz="1600" u="none" kern="1200" baseline="0" dirty="0" smtClean="0">
                          <a:solidFill>
                            <a:schemeClr val="tx1"/>
                          </a:solidFill>
                          <a:effectLst/>
                          <a:latin typeface="Script Ecole 2"/>
                          <a:ea typeface="+mn-ea"/>
                          <a:cs typeface="Script Ecole 2"/>
                        </a:rPr>
                        <a:t> t</a:t>
                      </a:r>
                      <a:r>
                        <a:rPr lang="fr-FR" sz="1600" u="none" kern="1200" baseline="0" dirty="0" smtClean="0">
                          <a:solidFill>
                            <a:srgbClr val="008000"/>
                          </a:solidFill>
                          <a:effectLst/>
                          <a:latin typeface="Script Ecole 2"/>
                          <a:ea typeface="+mn-ea"/>
                          <a:cs typeface="Script Ecole 2"/>
                        </a:rPr>
                        <a:t>ien</a:t>
                      </a:r>
                      <a:r>
                        <a:rPr lang="fr-FR" sz="1600" u="none" kern="1200" baseline="0" dirty="0" smtClean="0">
                          <a:solidFill>
                            <a:schemeClr val="tx1"/>
                          </a:solidFill>
                          <a:effectLst/>
                          <a:latin typeface="Script Ecole 2"/>
                          <a:ea typeface="+mn-ea"/>
                          <a:cs typeface="Script Ecole 2"/>
                        </a:rPr>
                        <a:t>t s</a:t>
                      </a:r>
                      <a:r>
                        <a:rPr lang="fr-FR" sz="1600" u="none" kern="1200" baseline="0" dirty="0" smtClean="0">
                          <a:solidFill>
                            <a:srgbClr val="008000"/>
                          </a:solidFill>
                          <a:effectLst/>
                          <a:latin typeface="Script Ecole 2"/>
                          <a:ea typeface="+mn-ea"/>
                          <a:cs typeface="Script Ecole 2"/>
                        </a:rPr>
                        <a:t>on</a:t>
                      </a:r>
                      <a:r>
                        <a:rPr lang="fr-FR" sz="1600" u="none" kern="1200" baseline="0" dirty="0" smtClean="0">
                          <a:solidFill>
                            <a:schemeClr val="tx1"/>
                          </a:solidFill>
                          <a:effectLst/>
                          <a:latin typeface="Script Ecole 2"/>
                          <a:ea typeface="+mn-ea"/>
                          <a:cs typeface="Script Ecole 2"/>
                        </a:rPr>
                        <a:t> ch</a:t>
                      </a:r>
                      <a:r>
                        <a:rPr lang="fr-FR" sz="1600" u="none" kern="1200" baseline="0" dirty="0" smtClean="0">
                          <a:solidFill>
                            <a:srgbClr val="008000"/>
                          </a:solidFill>
                          <a:effectLst/>
                          <a:latin typeface="Script Ecole 2"/>
                          <a:ea typeface="+mn-ea"/>
                          <a:cs typeface="Script Ecole 2"/>
                        </a:rPr>
                        <a:t>ien</a:t>
                      </a:r>
                      <a:r>
                        <a:rPr lang="fr-FR" sz="1600" u="none" kern="1200" baseline="0" dirty="0" smtClean="0">
                          <a:solidFill>
                            <a:schemeClr val="tx1"/>
                          </a:solidFill>
                          <a:effectLst/>
                          <a:latin typeface="Script Ecole 2"/>
                          <a:ea typeface="+mn-ea"/>
                          <a:cs typeface="Script Ecole 2"/>
                        </a:rPr>
                        <a:t> b</a:t>
                      </a:r>
                      <a:r>
                        <a:rPr lang="fr-FR" sz="1600" u="none" kern="1200" baseline="0" dirty="0" smtClean="0">
                          <a:solidFill>
                            <a:srgbClr val="008000"/>
                          </a:solidFill>
                          <a:effectLst/>
                          <a:latin typeface="Script Ecole 2"/>
                          <a:ea typeface="+mn-ea"/>
                          <a:cs typeface="Script Ecole 2"/>
                        </a:rPr>
                        <a:t>ien</a:t>
                      </a:r>
                      <a:r>
                        <a:rPr lang="fr-FR" sz="1600" u="none" kern="1200" baseline="0" dirty="0" smtClean="0">
                          <a:solidFill>
                            <a:schemeClr val="tx1"/>
                          </a:solidFill>
                          <a:effectLst/>
                          <a:latin typeface="Script Ecole 2"/>
                          <a:ea typeface="+mn-ea"/>
                          <a:cs typeface="Script Ecole 2"/>
                        </a:rPr>
                        <a:t> </a:t>
                      </a:r>
                      <a:r>
                        <a:rPr lang="fr-FR" sz="1600" u="none" kern="1200" baseline="0" dirty="0" smtClean="0">
                          <a:solidFill>
                            <a:srgbClr val="008000"/>
                          </a:solidFill>
                          <a:effectLst/>
                          <a:latin typeface="Script Ecole 2"/>
                          <a:ea typeface="+mn-ea"/>
                          <a:cs typeface="Script Ecole 2"/>
                        </a:rPr>
                        <a:t>en</a:t>
                      </a:r>
                      <a:r>
                        <a:rPr lang="fr-FR" sz="1600" u="none" kern="1200" baseline="0" dirty="0" smtClean="0">
                          <a:solidFill>
                            <a:schemeClr val="tx1"/>
                          </a:solidFill>
                          <a:effectLst/>
                          <a:latin typeface="Script Ecole 2"/>
                          <a:ea typeface="+mn-ea"/>
                          <a:cs typeface="Script Ecole 2"/>
                        </a:rPr>
                        <a:t> l</a:t>
                      </a:r>
                      <a:r>
                        <a:rPr lang="fr-FR" sz="1600" u="none" kern="1200" baseline="0" dirty="0" smtClean="0">
                          <a:solidFill>
                            <a:srgbClr val="008000"/>
                          </a:solidFill>
                          <a:effectLst/>
                          <a:latin typeface="Script Ecole 2"/>
                          <a:ea typeface="+mn-ea"/>
                          <a:cs typeface="Script Ecole 2"/>
                        </a:rPr>
                        <a:t>ai</a:t>
                      </a:r>
                      <a:r>
                        <a:rPr lang="fr-FR" sz="1600" u="none" kern="1200" baseline="0" dirty="0" smtClean="0">
                          <a:solidFill>
                            <a:schemeClr val="tx1"/>
                          </a:solidFill>
                          <a:effectLst/>
                          <a:latin typeface="Script Ecole 2"/>
                          <a:ea typeface="+mn-ea"/>
                          <a:cs typeface="Script Ecole 2"/>
                        </a:rPr>
                        <a:t>sse d</a:t>
                      </a:r>
                      <a:r>
                        <a:rPr lang="fr-FR" sz="1600" u="none" kern="1200" baseline="0" dirty="0" smtClean="0">
                          <a:solidFill>
                            <a:srgbClr val="008000"/>
                          </a:solidFill>
                          <a:effectLst/>
                          <a:latin typeface="Script Ecole 2"/>
                          <a:ea typeface="+mn-ea"/>
                          <a:cs typeface="Script Ecole 2"/>
                        </a:rPr>
                        <a:t>an</a:t>
                      </a:r>
                      <a:r>
                        <a:rPr lang="fr-FR" sz="1600" u="none" kern="1200" baseline="0" dirty="0" smtClean="0">
                          <a:solidFill>
                            <a:schemeClr val="tx1"/>
                          </a:solidFill>
                          <a:effectLst/>
                          <a:latin typeface="Script Ecole 2"/>
                          <a:ea typeface="+mn-ea"/>
                          <a:cs typeface="Script Ecole 2"/>
                        </a:rPr>
                        <a:t>s le parc. Il v</a:t>
                      </a:r>
                      <a:r>
                        <a:rPr lang="fr-FR" sz="1600" u="none" kern="1200" baseline="0" dirty="0" smtClean="0">
                          <a:solidFill>
                            <a:srgbClr val="008000"/>
                          </a:solidFill>
                          <a:effectLst/>
                          <a:latin typeface="Script Ecole 2"/>
                          <a:ea typeface="+mn-ea"/>
                          <a:cs typeface="Script Ecole 2"/>
                        </a:rPr>
                        <a:t>ou</a:t>
                      </a:r>
                      <a:r>
                        <a:rPr lang="fr-FR" sz="1600" u="none" kern="1200" baseline="0" dirty="0" smtClean="0">
                          <a:solidFill>
                            <a:schemeClr val="tx1"/>
                          </a:solidFill>
                          <a:effectLst/>
                          <a:latin typeface="Script Ecole 2"/>
                          <a:ea typeface="+mn-ea"/>
                          <a:cs typeface="Script Ecole 2"/>
                        </a:rPr>
                        <a:t>dr</a:t>
                      </a:r>
                      <a:r>
                        <a:rPr lang="fr-FR" sz="1600" u="none" kern="1200" baseline="0" dirty="0" smtClean="0">
                          <a:solidFill>
                            <a:srgbClr val="008000"/>
                          </a:solidFill>
                          <a:effectLst/>
                          <a:latin typeface="Script Ecole 2"/>
                          <a:ea typeface="+mn-ea"/>
                          <a:cs typeface="Script Ecole 2"/>
                        </a:rPr>
                        <a:t>ai</a:t>
                      </a:r>
                      <a:r>
                        <a:rPr lang="fr-FR" sz="1600" u="none" kern="1200" baseline="0" dirty="0" smtClean="0">
                          <a:solidFill>
                            <a:schemeClr val="tx1"/>
                          </a:solidFill>
                          <a:effectLst/>
                          <a:latin typeface="Script Ecole 2"/>
                          <a:ea typeface="+mn-ea"/>
                          <a:cs typeface="Script Ecole 2"/>
                        </a:rPr>
                        <a:t>t b</a:t>
                      </a:r>
                      <a:r>
                        <a:rPr lang="fr-FR" sz="1600" u="none" kern="1200" baseline="0" dirty="0" smtClean="0">
                          <a:solidFill>
                            <a:srgbClr val="008000"/>
                          </a:solidFill>
                          <a:effectLst/>
                          <a:latin typeface="Script Ecole 2"/>
                          <a:ea typeface="+mn-ea"/>
                          <a:cs typeface="Script Ecole 2"/>
                        </a:rPr>
                        <a:t>ien</a:t>
                      </a:r>
                      <a:r>
                        <a:rPr lang="fr-FR" sz="1600" u="none" kern="1200" baseline="0" dirty="0" smtClean="0">
                          <a:solidFill>
                            <a:schemeClr val="tx1"/>
                          </a:solidFill>
                          <a:effectLst/>
                          <a:latin typeface="Script Ecole 2"/>
                          <a:ea typeface="+mn-ea"/>
                          <a:cs typeface="Script Ecole 2"/>
                        </a:rPr>
                        <a:t> le l</a:t>
                      </a:r>
                      <a:r>
                        <a:rPr lang="fr-FR" sz="1600" u="none" kern="1200" baseline="0" dirty="0" smtClean="0">
                          <a:solidFill>
                            <a:srgbClr val="008000"/>
                          </a:solidFill>
                          <a:effectLst/>
                          <a:latin typeface="Script Ecole 2"/>
                          <a:ea typeface="+mn-ea"/>
                          <a:cs typeface="Script Ecole 2"/>
                        </a:rPr>
                        <a:t>ai</a:t>
                      </a:r>
                      <a:r>
                        <a:rPr lang="fr-FR" sz="1600" u="none" kern="1200" baseline="0" dirty="0" smtClean="0">
                          <a:solidFill>
                            <a:schemeClr val="tx1"/>
                          </a:solidFill>
                          <a:effectLst/>
                          <a:latin typeface="Script Ecole 2"/>
                          <a:ea typeface="+mn-ea"/>
                          <a:cs typeface="Script Ecole 2"/>
                        </a:rPr>
                        <a:t>ss</a:t>
                      </a:r>
                      <a:r>
                        <a:rPr lang="fr-FR" sz="1600" u="none" kern="1200" baseline="0" dirty="0" smtClean="0">
                          <a:solidFill>
                            <a:srgbClr val="008000"/>
                          </a:solidFill>
                          <a:effectLst/>
                          <a:latin typeface="Script Ecole 2"/>
                          <a:ea typeface="+mn-ea"/>
                          <a:cs typeface="Script Ecole 2"/>
                        </a:rPr>
                        <a:t>er</a:t>
                      </a:r>
                      <a:r>
                        <a:rPr lang="fr-FR" sz="1600" u="none" kern="1200" baseline="0" dirty="0" smtClean="0">
                          <a:solidFill>
                            <a:schemeClr val="tx1"/>
                          </a:solidFill>
                          <a:effectLst/>
                          <a:latin typeface="Script Ecole 2"/>
                          <a:ea typeface="+mn-ea"/>
                          <a:cs typeface="Script Ecole 2"/>
                        </a:rPr>
                        <a:t> c</a:t>
                      </a:r>
                      <a:r>
                        <a:rPr lang="fr-FR" sz="1600" u="none" kern="1200" baseline="0" dirty="0" smtClean="0">
                          <a:solidFill>
                            <a:srgbClr val="008000"/>
                          </a:solidFill>
                          <a:effectLst/>
                          <a:latin typeface="Script Ecole 2"/>
                          <a:ea typeface="+mn-ea"/>
                          <a:cs typeface="Script Ecole 2"/>
                        </a:rPr>
                        <a:t>ou</a:t>
                      </a:r>
                      <a:r>
                        <a:rPr lang="fr-FR" sz="1600" u="none" kern="1200" baseline="0" dirty="0" smtClean="0">
                          <a:solidFill>
                            <a:schemeClr val="tx1"/>
                          </a:solidFill>
                          <a:effectLst/>
                          <a:latin typeface="Script Ecole 2"/>
                          <a:ea typeface="+mn-ea"/>
                          <a:cs typeface="Script Ecole 2"/>
                        </a:rPr>
                        <a:t>rir t</a:t>
                      </a:r>
                      <a:r>
                        <a:rPr lang="fr-FR" sz="1600" u="none" kern="1200" baseline="0" dirty="0" smtClean="0">
                          <a:solidFill>
                            <a:srgbClr val="008000"/>
                          </a:solidFill>
                          <a:effectLst/>
                          <a:latin typeface="Script Ecole 2"/>
                          <a:ea typeface="+mn-ea"/>
                          <a:cs typeface="Script Ecole 2"/>
                        </a:rPr>
                        <a:t>ou</a:t>
                      </a:r>
                      <a:r>
                        <a:rPr lang="fr-FR" sz="1600" u="none" kern="1200" baseline="0" dirty="0" smtClean="0">
                          <a:solidFill>
                            <a:schemeClr val="tx1"/>
                          </a:solidFill>
                          <a:effectLst/>
                          <a:latin typeface="Script Ecole 2"/>
                          <a:ea typeface="+mn-ea"/>
                          <a:cs typeface="Script Ecole 2"/>
                        </a:rPr>
                        <a:t>t s</a:t>
                      </a:r>
                      <a:r>
                        <a:rPr lang="fr-FR" sz="1600" u="none" kern="1200" baseline="0" dirty="0" smtClean="0">
                          <a:solidFill>
                            <a:srgbClr val="008000"/>
                          </a:solidFill>
                          <a:effectLst/>
                          <a:latin typeface="Script Ecole 2"/>
                          <a:ea typeface="+mn-ea"/>
                          <a:cs typeface="Script Ecole 2"/>
                        </a:rPr>
                        <a:t>eu</a:t>
                      </a:r>
                      <a:r>
                        <a:rPr lang="fr-FR" sz="1600" u="none" kern="1200" baseline="0" dirty="0" smtClean="0">
                          <a:solidFill>
                            <a:schemeClr val="tx1"/>
                          </a:solidFill>
                          <a:effectLst/>
                          <a:latin typeface="Script Ecole 2"/>
                          <a:ea typeface="+mn-ea"/>
                          <a:cs typeface="Script Ecole 2"/>
                        </a:rPr>
                        <a:t>l, m</a:t>
                      </a:r>
                      <a:r>
                        <a:rPr lang="fr-FR" sz="1600" u="none" kern="1200" baseline="0" dirty="0" smtClean="0">
                          <a:solidFill>
                            <a:srgbClr val="008000"/>
                          </a:solidFill>
                          <a:effectLst/>
                          <a:latin typeface="Script Ecole 2"/>
                          <a:ea typeface="+mn-ea"/>
                          <a:cs typeface="Script Ecole 2"/>
                        </a:rPr>
                        <a:t>ai</a:t>
                      </a:r>
                      <a:r>
                        <a:rPr lang="fr-FR" sz="1600" u="none" kern="1200" baseline="0" dirty="0" smtClean="0">
                          <a:solidFill>
                            <a:schemeClr val="tx1"/>
                          </a:solidFill>
                          <a:effectLst/>
                          <a:latin typeface="Script Ecole 2"/>
                          <a:ea typeface="+mn-ea"/>
                          <a:cs typeface="Script Ecole 2"/>
                        </a:rPr>
                        <a:t>s la gardienne ne v</a:t>
                      </a:r>
                      <a:r>
                        <a:rPr lang="fr-FR" sz="1600" u="none" kern="1200" baseline="0" dirty="0" smtClean="0">
                          <a:solidFill>
                            <a:srgbClr val="008000"/>
                          </a:solidFill>
                          <a:effectLst/>
                          <a:latin typeface="Script Ecole 2"/>
                          <a:ea typeface="+mn-ea"/>
                          <a:cs typeface="Script Ecole 2"/>
                        </a:rPr>
                        <a:t>eu</a:t>
                      </a:r>
                      <a:r>
                        <a:rPr lang="fr-FR" sz="1600" u="none" kern="1200" baseline="0" dirty="0" smtClean="0">
                          <a:solidFill>
                            <a:schemeClr val="tx1"/>
                          </a:solidFill>
                          <a:effectLst/>
                          <a:latin typeface="Script Ecole 2"/>
                          <a:ea typeface="+mn-ea"/>
                          <a:cs typeface="Script Ecole 2"/>
                        </a:rPr>
                        <a:t>t pas.</a:t>
                      </a:r>
                      <a:endParaRPr lang="fr-FR" sz="1400" u="none" kern="1200" dirty="0" smtClean="0">
                        <a:solidFill>
                          <a:schemeClr val="tx1"/>
                        </a:solidFill>
                        <a:effectLst/>
                        <a:latin typeface="Script Ecole 2"/>
                        <a:ea typeface="+mn-ea"/>
                        <a:cs typeface="Script Ecole 2"/>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
        <p:nvSpPr>
          <p:cNvPr id="25" name="Rectangle à coins arrondis 24"/>
          <p:cNvSpPr/>
          <p:nvPr/>
        </p:nvSpPr>
        <p:spPr>
          <a:xfrm>
            <a:off x="4590224" y="7248218"/>
            <a:ext cx="2125130" cy="30172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lnSpc>
                <a:spcPct val="120000"/>
              </a:lnSpc>
            </a:pPr>
            <a:r>
              <a:rPr lang="fr-FR" sz="1400" dirty="0" smtClean="0">
                <a:latin typeface="Cursivestandard"/>
                <a:cs typeface="Cursivestandard"/>
              </a:rPr>
              <a:t>❗</a:t>
            </a:r>
            <a:r>
              <a:rPr lang="fr-FR" sz="1200" dirty="0" smtClean="0">
                <a:solidFill>
                  <a:srgbClr val="0000FF"/>
                </a:solidFill>
                <a:latin typeface="Script Ecole 2"/>
                <a:cs typeface="Script Ecole 2"/>
              </a:rPr>
              <a:t>   </a:t>
            </a:r>
            <a:r>
              <a:rPr lang="fr-FR" sz="1400" dirty="0" smtClean="0">
                <a:solidFill>
                  <a:srgbClr val="008000"/>
                </a:solidFill>
                <a:latin typeface="Script Ecole 2"/>
                <a:cs typeface="Script Ecole 2"/>
              </a:rPr>
              <a:t> </a:t>
            </a:r>
            <a:r>
              <a:rPr lang="fr-FR" sz="1400" dirty="0" err="1" smtClean="0">
                <a:solidFill>
                  <a:srgbClr val="008000"/>
                </a:solidFill>
                <a:latin typeface="Script Ecole 2"/>
                <a:cs typeface="Script Ecole 2"/>
              </a:rPr>
              <a:t>ien</a:t>
            </a:r>
            <a:r>
              <a:rPr lang="fr-FR" sz="1400" dirty="0" smtClean="0">
                <a:solidFill>
                  <a:srgbClr val="008000"/>
                </a:solidFill>
                <a:latin typeface="Script Ecole 2"/>
                <a:cs typeface="Script Ecole 2"/>
              </a:rPr>
              <a:t>  </a:t>
            </a:r>
            <a:r>
              <a:rPr lang="fr-FR" sz="1400" dirty="0" smtClean="0">
                <a:solidFill>
                  <a:schemeClr val="tx1"/>
                </a:solidFill>
                <a:latin typeface="Script Ecole 2"/>
                <a:cs typeface="Script Ecole 2"/>
                <a:sym typeface="Wingdings"/>
              </a:rPr>
              <a:t>  </a:t>
            </a:r>
            <a:r>
              <a:rPr lang="fr-FR" sz="1400" dirty="0" err="1" smtClean="0">
                <a:solidFill>
                  <a:schemeClr val="tx1"/>
                </a:solidFill>
                <a:latin typeface="Script Ecole 2"/>
                <a:cs typeface="Script Ecole 2"/>
                <a:sym typeface="Wingdings"/>
              </a:rPr>
              <a:t>ienne</a:t>
            </a:r>
            <a:endParaRPr lang="fr-FR" sz="1200" dirty="0">
              <a:solidFill>
                <a:schemeClr val="tx1"/>
              </a:solidFill>
              <a:latin typeface="Script Ecole 2"/>
              <a:cs typeface="Script Ecole 2"/>
            </a:endParaRPr>
          </a:p>
        </p:txBody>
      </p:sp>
    </p:spTree>
    <p:extLst>
      <p:ext uri="{BB962C8B-B14F-4D97-AF65-F5344CB8AC3E}">
        <p14:creationId xmlns:p14="http://schemas.microsoft.com/office/powerpoint/2010/main" val="22468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3133" y="118532"/>
            <a:ext cx="1952731"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[si]</a:t>
            </a:r>
            <a:endParaRPr lang="fr-FR" sz="2400" dirty="0">
              <a:cs typeface="Cursivestandard"/>
            </a:endParaRPr>
          </a:p>
        </p:txBody>
      </p:sp>
      <p:sp>
        <p:nvSpPr>
          <p:cNvPr id="41" name="Rectangle 40"/>
          <p:cNvSpPr/>
          <p:nvPr/>
        </p:nvSpPr>
        <p:spPr>
          <a:xfrm>
            <a:off x="2150505" y="118532"/>
            <a:ext cx="2556000"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a:solidFill>
                  <a:srgbClr val="3366FF"/>
                </a:solidFill>
                <a:latin typeface="Script Ecole 2"/>
                <a:cs typeface="Script Ecole 2"/>
              </a:rPr>
              <a:t>t</a:t>
            </a:r>
            <a:r>
              <a:rPr lang="fr-FR" sz="4400" b="1" dirty="0">
                <a:solidFill>
                  <a:srgbClr val="FF0000"/>
                </a:solidFill>
                <a:latin typeface="Script Ecole 2"/>
                <a:cs typeface="Script Ecole 2"/>
              </a:rPr>
              <a:t>i</a:t>
            </a:r>
            <a:r>
              <a:rPr lang="fr-FR" sz="4400" b="1" dirty="0">
                <a:solidFill>
                  <a:srgbClr val="000000"/>
                </a:solidFill>
                <a:latin typeface="Script Ecole 2"/>
                <a:cs typeface="Script Ecole 2"/>
              </a:rPr>
              <a:t>   </a:t>
            </a:r>
            <a:r>
              <a:rPr lang="fr-FR" sz="4400" b="1" dirty="0">
                <a:solidFill>
                  <a:srgbClr val="3366FF"/>
                </a:solidFill>
                <a:latin typeface="Cursivestandard"/>
                <a:cs typeface="Cursivestandard"/>
              </a:rPr>
              <a:t>²t</a:t>
            </a:r>
            <a:r>
              <a:rPr lang="fr-FR" sz="4400" b="1" dirty="0">
                <a:solidFill>
                  <a:srgbClr val="FF0000"/>
                </a:solidFill>
                <a:latin typeface="Cursivestandard"/>
                <a:cs typeface="Cursivestandard"/>
              </a:rPr>
              <a:t>i</a:t>
            </a:r>
            <a:endParaRPr lang="fr-FR" sz="4400" b="1" dirty="0">
              <a:solidFill>
                <a:srgbClr val="FF0000"/>
              </a:solidFill>
            </a:endParaRPr>
          </a:p>
        </p:txBody>
      </p:sp>
      <p:sp>
        <p:nvSpPr>
          <p:cNvPr id="42" name="Rectangle à coins arrondis 41"/>
          <p:cNvSpPr/>
          <p:nvPr/>
        </p:nvSpPr>
        <p:spPr>
          <a:xfrm>
            <a:off x="4758267" y="118533"/>
            <a:ext cx="2040466" cy="829734"/>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t>addi</a:t>
            </a:r>
            <a:r>
              <a:rPr lang="fr-FR" sz="2400" dirty="0" smtClean="0">
                <a:solidFill>
                  <a:srgbClr val="008000"/>
                </a:solidFill>
              </a:rPr>
              <a:t>ti</a:t>
            </a:r>
            <a:r>
              <a:rPr lang="fr-FR" sz="2400" dirty="0" smtClean="0">
                <a:solidFill>
                  <a:schemeClr val="tx1"/>
                </a:solidFill>
              </a:rPr>
              <a:t>on</a:t>
            </a:r>
          </a:p>
          <a:p>
            <a:pPr algn="r"/>
            <a:r>
              <a:rPr lang="fr-FR" sz="2400" dirty="0" smtClean="0">
                <a:solidFill>
                  <a:schemeClr val="tx1"/>
                </a:solidFill>
                <a:latin typeface="Cursivestandard"/>
                <a:cs typeface="Cursivestandard"/>
              </a:rPr>
              <a:t>²addi</a:t>
            </a:r>
            <a:r>
              <a:rPr lang="fr-FR" sz="2400" dirty="0" smtClean="0">
                <a:solidFill>
                  <a:srgbClr val="008000"/>
                </a:solidFill>
                <a:latin typeface="Cursivestandard"/>
                <a:cs typeface="Cursivestandard"/>
              </a:rPr>
              <a:t>ti</a:t>
            </a:r>
            <a:r>
              <a:rPr lang="fr-FR" sz="2400" dirty="0" smtClean="0">
                <a:solidFill>
                  <a:srgbClr val="000000"/>
                </a:solidFill>
                <a:latin typeface="Cursivestandard"/>
                <a:cs typeface="Cursivestandard"/>
              </a:rPr>
              <a:t>on</a:t>
            </a:r>
            <a:endParaRPr lang="fr-FR" sz="2400" dirty="0">
              <a:solidFill>
                <a:srgbClr val="000000"/>
              </a:solidFill>
              <a:latin typeface="Cursivestandard"/>
              <a:cs typeface="Cursivestandard"/>
            </a:endParaRPr>
          </a:p>
        </p:txBody>
      </p:sp>
      <p:pic>
        <p:nvPicPr>
          <p:cNvPr id="52" name="Image 51"/>
          <p:cNvPicPr>
            <a:picLocks noChangeAspect="1"/>
          </p:cNvPicPr>
          <p:nvPr/>
        </p:nvPicPr>
        <p:blipFill rotWithShape="1">
          <a:blip r:embed="rId2"/>
          <a:srcRect l="9333" t="8667" r="65333" b="57158"/>
          <a:stretch/>
        </p:blipFill>
        <p:spPr>
          <a:xfrm>
            <a:off x="167639" y="346915"/>
            <a:ext cx="285729" cy="385456"/>
          </a:xfrm>
          <a:prstGeom prst="rect">
            <a:avLst/>
          </a:prstGeom>
        </p:spPr>
      </p:pic>
      <p:pic>
        <p:nvPicPr>
          <p:cNvPr id="53" name="Image 52"/>
          <p:cNvPicPr>
            <a:picLocks noChangeAspect="1"/>
          </p:cNvPicPr>
          <p:nvPr/>
        </p:nvPicPr>
        <p:blipFill rotWithShape="1">
          <a:blip r:embed="rId2"/>
          <a:srcRect l="52332" t="59635" r="4001" b="9699"/>
          <a:stretch/>
        </p:blipFill>
        <p:spPr>
          <a:xfrm>
            <a:off x="2292470" y="452972"/>
            <a:ext cx="325510" cy="228600"/>
          </a:xfrm>
          <a:prstGeom prst="rect">
            <a:avLst/>
          </a:prstGeom>
        </p:spPr>
      </p:pic>
      <p:graphicFrame>
        <p:nvGraphicFramePr>
          <p:cNvPr id="21" name="Tableau 20"/>
          <p:cNvGraphicFramePr>
            <a:graphicFrameLocks noGrp="1"/>
          </p:cNvGraphicFramePr>
          <p:nvPr>
            <p:extLst>
              <p:ext uri="{D42A27DB-BD31-4B8C-83A1-F6EECF244321}">
                <p14:modId xmlns:p14="http://schemas.microsoft.com/office/powerpoint/2010/main" val="1835519133"/>
              </p:ext>
            </p:extLst>
          </p:nvPr>
        </p:nvGraphicFramePr>
        <p:xfrm>
          <a:off x="93133" y="1109140"/>
          <a:ext cx="6705600" cy="3537029"/>
        </p:xfrm>
        <a:graphic>
          <a:graphicData uri="http://schemas.openxmlformats.org/drawingml/2006/table">
            <a:tbl>
              <a:tblPr firstRow="1" bandRow="1">
                <a:tableStyleId>{5940675A-B579-460E-94D1-54222C63F5DA}</a:tableStyleId>
              </a:tblPr>
              <a:tblGrid>
                <a:gridCol w="1566334"/>
                <a:gridCol w="1701800"/>
                <a:gridCol w="1761066"/>
                <a:gridCol w="1676400"/>
              </a:tblGrid>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la natation</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attention</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 punition</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 invitation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 collection</a:t>
                      </a:r>
                    </a:p>
                    <a:p>
                      <a:pPr>
                        <a:spcAft>
                          <a:spcPts val="600"/>
                        </a:spcAft>
                      </a:pPr>
                      <a:r>
                        <a:rPr lang="fr-FR" sz="1400" u="none" kern="1200" dirty="0" smtClean="0">
                          <a:solidFill>
                            <a:schemeClr val="tx1"/>
                          </a:solidFill>
                          <a:effectLst/>
                          <a:latin typeface="Script Ecole 2"/>
                          <a:ea typeface="+mn-ea"/>
                          <a:cs typeface="Script Ecole 2"/>
                        </a:rPr>
                        <a:t>la</a:t>
                      </a:r>
                      <a:r>
                        <a:rPr lang="fr-FR" sz="1400" u="none" kern="1200" baseline="0" dirty="0" smtClean="0">
                          <a:solidFill>
                            <a:schemeClr val="tx1"/>
                          </a:solidFill>
                          <a:effectLst/>
                          <a:latin typeface="Script Ecole 2"/>
                          <a:ea typeface="+mn-ea"/>
                          <a:cs typeface="Script Ecole 2"/>
                        </a:rPr>
                        <a:t> circulation</a:t>
                      </a:r>
                    </a:p>
                    <a:p>
                      <a:pPr>
                        <a:spcAft>
                          <a:spcPts val="600"/>
                        </a:spcAft>
                      </a:pPr>
                      <a:r>
                        <a:rPr lang="fr-FR" sz="1400" u="none" kern="1200" baseline="0" dirty="0" smtClean="0">
                          <a:solidFill>
                            <a:schemeClr val="tx1"/>
                          </a:solidFill>
                          <a:effectLst/>
                          <a:latin typeface="Script Ecole 2"/>
                          <a:ea typeface="+mn-ea"/>
                          <a:cs typeface="Script Ecole 2"/>
                        </a:rPr>
                        <a:t>une potion</a:t>
                      </a:r>
                      <a:endParaRPr lang="fr-FR" sz="1400" u="none" kern="1200" dirty="0" smtClean="0">
                        <a:solidFill>
                          <a:srgbClr val="7F7F7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une acrobatie</a:t>
                      </a:r>
                    </a:p>
                    <a:p>
                      <a:pPr>
                        <a:spcAft>
                          <a:spcPts val="600"/>
                        </a:spcAft>
                      </a:pPr>
                      <a:r>
                        <a:rPr lang="fr-FR" sz="1400" u="none" kern="1200" dirty="0" smtClean="0">
                          <a:solidFill>
                            <a:schemeClr val="tx1"/>
                          </a:solidFill>
                          <a:effectLst/>
                          <a:latin typeface="Script Ecole 2"/>
                          <a:ea typeface="+mn-ea"/>
                          <a:cs typeface="Script Ecole 2"/>
                        </a:rPr>
                        <a:t>une station</a:t>
                      </a:r>
                    </a:p>
                    <a:p>
                      <a:pPr>
                        <a:spcAft>
                          <a:spcPts val="600"/>
                        </a:spcAft>
                      </a:pPr>
                      <a:r>
                        <a:rPr lang="fr-FR" sz="1400" u="none" kern="1200" dirty="0" smtClean="0">
                          <a:solidFill>
                            <a:schemeClr val="tx1"/>
                          </a:solidFill>
                          <a:effectLst/>
                          <a:latin typeface="Script Ecole 2"/>
                          <a:ea typeface="+mn-ea"/>
                          <a:cs typeface="Script Ecole 2"/>
                        </a:rPr>
                        <a:t>la</a:t>
                      </a:r>
                      <a:r>
                        <a:rPr lang="fr-FR" sz="1400" u="none" kern="1200" baseline="0" dirty="0" smtClean="0">
                          <a:solidFill>
                            <a:schemeClr val="tx1"/>
                          </a:solidFill>
                          <a:effectLst/>
                          <a:latin typeface="Script Ecole 2"/>
                          <a:ea typeface="+mn-ea"/>
                          <a:cs typeface="Script Ecole 2"/>
                        </a:rPr>
                        <a:t> fête nationale</a:t>
                      </a:r>
                    </a:p>
                    <a:p>
                      <a:pPr>
                        <a:spcAft>
                          <a:spcPts val="600"/>
                        </a:spcAft>
                      </a:pPr>
                      <a:r>
                        <a:rPr lang="fr-FR" sz="1400" u="none" kern="1200" baseline="0" dirty="0" smtClean="0">
                          <a:solidFill>
                            <a:schemeClr val="tx1"/>
                          </a:solidFill>
                          <a:effectLst/>
                          <a:latin typeface="Script Ecole 2"/>
                          <a:ea typeface="+mn-ea"/>
                          <a:cs typeface="Script Ecole 2"/>
                        </a:rPr>
                        <a:t>la patience</a:t>
                      </a:r>
                    </a:p>
                    <a:p>
                      <a:pPr>
                        <a:spcAft>
                          <a:spcPts val="600"/>
                        </a:spcAft>
                      </a:pPr>
                      <a:r>
                        <a:rPr lang="fr-FR" sz="1400" u="none" kern="1200" baseline="0" dirty="0" smtClean="0">
                          <a:solidFill>
                            <a:schemeClr val="tx1"/>
                          </a:solidFill>
                          <a:effectLst/>
                          <a:latin typeface="Script Ecole 2"/>
                          <a:ea typeface="+mn-ea"/>
                          <a:cs typeface="Script Ecole 2"/>
                        </a:rPr>
                        <a:t>la correction</a:t>
                      </a:r>
                    </a:p>
                    <a:p>
                      <a:pPr>
                        <a:spcAft>
                          <a:spcPts val="600"/>
                        </a:spcAft>
                      </a:pPr>
                      <a:r>
                        <a:rPr lang="fr-FR" sz="1400" u="none" kern="1200" baseline="0" dirty="0" smtClean="0">
                          <a:solidFill>
                            <a:schemeClr val="tx1"/>
                          </a:solidFill>
                          <a:effectLst/>
                          <a:latin typeface="Script Ecole 2"/>
                          <a:ea typeface="+mn-ea"/>
                          <a:cs typeface="Script Ecole 2"/>
                        </a:rPr>
                        <a:t>une construction</a:t>
                      </a:r>
                    </a:p>
                    <a:p>
                      <a:pPr>
                        <a:spcAft>
                          <a:spcPts val="600"/>
                        </a:spcAft>
                      </a:pPr>
                      <a:r>
                        <a:rPr lang="fr-FR" sz="1400" u="none" kern="1200" baseline="0" dirty="0" smtClean="0">
                          <a:solidFill>
                            <a:schemeClr val="tx1"/>
                          </a:solidFill>
                          <a:effectLst/>
                          <a:latin typeface="Script Ecole 2"/>
                          <a:ea typeface="+mn-ea"/>
                          <a:cs typeface="Script Ecole 2"/>
                        </a:rPr>
                        <a:t>une interrogation</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une opération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une soustraction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une multiplication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la récréation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une définition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une occupation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une interdiction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une action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 position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prétentieux</a:t>
                      </a:r>
                      <a:endParaRPr lang="fr-FR" sz="1400" u="none" kern="1200" dirty="0" smtClean="0">
                        <a:solidFill>
                          <a:srgbClr val="008000"/>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la pollution</a:t>
                      </a:r>
                    </a:p>
                    <a:p>
                      <a:pPr>
                        <a:spcAft>
                          <a:spcPts val="600"/>
                        </a:spcAft>
                      </a:pPr>
                      <a:r>
                        <a:rPr lang="fr-FR" sz="1400" u="none" kern="1200" dirty="0" smtClean="0">
                          <a:solidFill>
                            <a:schemeClr val="tx1"/>
                          </a:solidFill>
                          <a:effectLst/>
                          <a:latin typeface="Script Ecole 2"/>
                          <a:ea typeface="+mn-ea"/>
                          <a:cs typeface="Script Ecole 2"/>
                        </a:rPr>
                        <a:t>une émotion</a:t>
                      </a:r>
                    </a:p>
                    <a:p>
                      <a:pPr>
                        <a:spcAft>
                          <a:spcPts val="600"/>
                        </a:spcAft>
                      </a:pPr>
                      <a:r>
                        <a:rPr lang="fr-FR" sz="1400" u="none" kern="1200" dirty="0" smtClean="0">
                          <a:solidFill>
                            <a:schemeClr val="tx1"/>
                          </a:solidFill>
                          <a:effectLst/>
                          <a:latin typeface="Script Ecole 2"/>
                          <a:ea typeface="+mn-ea"/>
                          <a:cs typeface="Script Ecole 2"/>
                        </a:rPr>
                        <a:t>la conversation</a:t>
                      </a:r>
                    </a:p>
                    <a:p>
                      <a:pPr>
                        <a:spcAft>
                          <a:spcPts val="600"/>
                        </a:spcAft>
                      </a:pPr>
                      <a:r>
                        <a:rPr lang="fr-FR" sz="1400" u="none" kern="1200" dirty="0" smtClean="0">
                          <a:solidFill>
                            <a:schemeClr val="tx1"/>
                          </a:solidFill>
                          <a:effectLst/>
                          <a:latin typeface="Script Ecole 2"/>
                          <a:ea typeface="+mn-ea"/>
                          <a:cs typeface="Script Ecole 2"/>
                        </a:rPr>
                        <a:t>une hésitation</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600" kern="1200" dirty="0" smtClean="0">
                          <a:solidFill>
                            <a:schemeClr val="tx1"/>
                          </a:solidFill>
                          <a:effectLst/>
                          <a:latin typeface="Script Ecole 2"/>
                          <a:ea typeface="+mn-ea"/>
                          <a:cs typeface="Script Ecole 2"/>
                        </a:rPr>
                        <a:t>Mon frère est minutieux</a:t>
                      </a:r>
                      <a:r>
                        <a:rPr lang="fr-FR" sz="1600" kern="1200" baseline="0" dirty="0" smtClean="0">
                          <a:solidFill>
                            <a:schemeClr val="tx1"/>
                          </a:solidFill>
                          <a:effectLst/>
                          <a:latin typeface="Script Ecole 2"/>
                          <a:ea typeface="+mn-ea"/>
                          <a:cs typeface="Script Ecole 2"/>
                        </a:rPr>
                        <a:t> : il construit une maquette d’avion à réaction. Il fait attention à la position des pièces. Il est vraiment patient pour cette construction. </a:t>
                      </a:r>
                      <a:endParaRPr lang="fr-FR" sz="1400" u="none" kern="1200" dirty="0" smtClean="0">
                        <a:solidFill>
                          <a:schemeClr val="tx1"/>
                        </a:solidFill>
                        <a:effectLst/>
                        <a:latin typeface="Script Ecole 2"/>
                        <a:ea typeface="+mn-ea"/>
                        <a:cs typeface="Script Ecole 2"/>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pic>
        <p:nvPicPr>
          <p:cNvPr id="19" name="Image 18" descr="C:\Users\Catherine\Documents\CP\7 Lecture Pilotis\Gestes BM Pilotis\s.PNG"/>
          <p:cNvPicPr>
            <a:picLocks noChangeAspect="1"/>
          </p:cNvPicPr>
          <p:nvPr/>
        </p:nvPicPr>
        <p:blipFill>
          <a:blip r:embed="rId3" cstate="print">
            <a:extLst>
              <a:ext uri="{BEBA8EAE-BF5A-486C-A8C5-ECC9F3942E4B}">
                <a14:imgProps xmlns:a14="http://schemas.microsoft.com/office/drawing/2010/main">
                  <a14:imgLayer r:embed="rId4">
                    <a14:imgEffect>
                      <a14:backgroundRemoval t="962" b="98077" l="1579" r="97895">
                        <a14:foregroundMark x1="50526" y1="87019" x2="50526" y2="87019"/>
                        <a14:foregroundMark x1="30000" y1="90865" x2="30000" y2="90865"/>
                      </a14:backgroundRemoval>
                    </a14:imgEffect>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945509" y="247720"/>
            <a:ext cx="527691" cy="587335"/>
          </a:xfrm>
          <a:prstGeom prst="rect">
            <a:avLst/>
          </a:prstGeom>
          <a:noFill/>
          <a:ln>
            <a:noFill/>
          </a:ln>
        </p:spPr>
      </p:pic>
      <p:sp>
        <p:nvSpPr>
          <p:cNvPr id="2" name="Rectangle 1"/>
          <p:cNvSpPr/>
          <p:nvPr/>
        </p:nvSpPr>
        <p:spPr>
          <a:xfrm>
            <a:off x="4841191" y="59039"/>
            <a:ext cx="662181"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3 </a:t>
            </a:r>
          </a:p>
          <a:p>
            <a:pPr algn="ct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+ 3 </a:t>
            </a:r>
          </a:p>
          <a:p>
            <a:pPr algn="ct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6</a:t>
            </a:r>
            <a:endPar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20" name="Image 19" descr="C:\Users\Catherine\Pictures\i.PNG"/>
          <p:cNvPicPr/>
          <p:nvPr/>
        </p:nvPicPr>
        <p:blipFill>
          <a:blip r:embed="rId5" cstate="print">
            <a:extLst>
              <a:ext uri="{BEBA8EAE-BF5A-486C-A8C5-ECC9F3942E4B}">
                <a14:imgProps xmlns:a14="http://schemas.microsoft.com/office/drawing/2010/main">
                  <a14:imgLayer r:embed="rId6">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473199" y="247720"/>
            <a:ext cx="540000" cy="587335"/>
          </a:xfrm>
          <a:prstGeom prst="rect">
            <a:avLst/>
          </a:prstGeom>
          <a:noFill/>
          <a:ln>
            <a:noFill/>
          </a:ln>
        </p:spPr>
      </p:pic>
      <p:cxnSp>
        <p:nvCxnSpPr>
          <p:cNvPr id="5" name="Connecteur droit 4"/>
          <p:cNvCxnSpPr/>
          <p:nvPr/>
        </p:nvCxnSpPr>
        <p:spPr>
          <a:xfrm flipV="1">
            <a:off x="4947982" y="664633"/>
            <a:ext cx="445285" cy="8467"/>
          </a:xfrm>
          <a:prstGeom prst="line">
            <a:avLst/>
          </a:prstGeom>
          <a:scene3d>
            <a:camera prst="orthographicFront"/>
            <a:lightRig rig="threePt" dir="t"/>
          </a:scene3d>
          <a:sp3d>
            <a:bevelT/>
          </a:sp3d>
        </p:spPr>
        <p:style>
          <a:lnRef idx="2">
            <a:schemeClr val="accent2"/>
          </a:lnRef>
          <a:fillRef idx="0">
            <a:schemeClr val="accent2"/>
          </a:fillRef>
          <a:effectRef idx="1">
            <a:schemeClr val="accent2"/>
          </a:effectRef>
          <a:fontRef idx="minor">
            <a:schemeClr val="tx1"/>
          </a:fontRef>
        </p:style>
      </p:cxnSp>
      <p:sp>
        <p:nvSpPr>
          <p:cNvPr id="24" name="Rectangle 23"/>
          <p:cNvSpPr/>
          <p:nvPr/>
        </p:nvSpPr>
        <p:spPr>
          <a:xfrm>
            <a:off x="93133" y="5232400"/>
            <a:ext cx="1952731"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[si]</a:t>
            </a:r>
            <a:endParaRPr lang="fr-FR" sz="2400" dirty="0">
              <a:cs typeface="Cursivestandard"/>
            </a:endParaRPr>
          </a:p>
        </p:txBody>
      </p:sp>
      <p:sp>
        <p:nvSpPr>
          <p:cNvPr id="25" name="Rectangle 24"/>
          <p:cNvSpPr/>
          <p:nvPr/>
        </p:nvSpPr>
        <p:spPr>
          <a:xfrm>
            <a:off x="2150505" y="5232400"/>
            <a:ext cx="2556000"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a:solidFill>
                  <a:srgbClr val="3366FF"/>
                </a:solidFill>
                <a:latin typeface="Script Ecole 2"/>
                <a:cs typeface="Script Ecole 2"/>
              </a:rPr>
              <a:t>t</a:t>
            </a:r>
            <a:r>
              <a:rPr lang="fr-FR" sz="4400" b="1" dirty="0">
                <a:solidFill>
                  <a:srgbClr val="FF0000"/>
                </a:solidFill>
                <a:latin typeface="Script Ecole 2"/>
                <a:cs typeface="Script Ecole 2"/>
              </a:rPr>
              <a:t>i</a:t>
            </a:r>
            <a:r>
              <a:rPr lang="fr-FR" sz="4400" b="1" dirty="0">
                <a:solidFill>
                  <a:srgbClr val="000000"/>
                </a:solidFill>
                <a:latin typeface="Script Ecole 2"/>
                <a:cs typeface="Script Ecole 2"/>
              </a:rPr>
              <a:t>   </a:t>
            </a:r>
            <a:r>
              <a:rPr lang="fr-FR" sz="4400" b="1" dirty="0">
                <a:solidFill>
                  <a:srgbClr val="3366FF"/>
                </a:solidFill>
                <a:latin typeface="Cursivestandard"/>
                <a:cs typeface="Cursivestandard"/>
              </a:rPr>
              <a:t>²t</a:t>
            </a:r>
            <a:r>
              <a:rPr lang="fr-FR" sz="4400" b="1" dirty="0">
                <a:solidFill>
                  <a:srgbClr val="FF0000"/>
                </a:solidFill>
                <a:latin typeface="Cursivestandard"/>
                <a:cs typeface="Cursivestandard"/>
              </a:rPr>
              <a:t>i</a:t>
            </a:r>
            <a:endParaRPr lang="fr-FR" sz="4400" b="1" dirty="0">
              <a:solidFill>
                <a:srgbClr val="FF0000"/>
              </a:solidFill>
            </a:endParaRPr>
          </a:p>
        </p:txBody>
      </p:sp>
      <p:sp>
        <p:nvSpPr>
          <p:cNvPr id="26" name="Rectangle à coins arrondis 25"/>
          <p:cNvSpPr/>
          <p:nvPr/>
        </p:nvSpPr>
        <p:spPr>
          <a:xfrm>
            <a:off x="4758267" y="5232401"/>
            <a:ext cx="2040466" cy="829734"/>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t>addi</a:t>
            </a:r>
            <a:r>
              <a:rPr lang="fr-FR" sz="2400" dirty="0" smtClean="0">
                <a:solidFill>
                  <a:srgbClr val="008000"/>
                </a:solidFill>
              </a:rPr>
              <a:t>ti</a:t>
            </a:r>
            <a:r>
              <a:rPr lang="fr-FR" sz="2400" dirty="0" smtClean="0">
                <a:solidFill>
                  <a:schemeClr val="tx1"/>
                </a:solidFill>
              </a:rPr>
              <a:t>on</a:t>
            </a:r>
          </a:p>
          <a:p>
            <a:pPr algn="r"/>
            <a:r>
              <a:rPr lang="fr-FR" sz="2400" dirty="0" smtClean="0">
                <a:solidFill>
                  <a:schemeClr val="tx1"/>
                </a:solidFill>
                <a:latin typeface="Cursivestandard"/>
                <a:cs typeface="Cursivestandard"/>
              </a:rPr>
              <a:t>²addi</a:t>
            </a:r>
            <a:r>
              <a:rPr lang="fr-FR" sz="2400" dirty="0" smtClean="0">
                <a:solidFill>
                  <a:srgbClr val="008000"/>
                </a:solidFill>
                <a:latin typeface="Cursivestandard"/>
                <a:cs typeface="Cursivestandard"/>
              </a:rPr>
              <a:t>ti</a:t>
            </a:r>
            <a:r>
              <a:rPr lang="fr-FR" sz="2400" dirty="0" smtClean="0">
                <a:solidFill>
                  <a:srgbClr val="000000"/>
                </a:solidFill>
                <a:latin typeface="Cursivestandard"/>
                <a:cs typeface="Cursivestandard"/>
              </a:rPr>
              <a:t>on</a:t>
            </a:r>
            <a:endParaRPr lang="fr-FR" sz="2400" dirty="0">
              <a:solidFill>
                <a:srgbClr val="000000"/>
              </a:solidFill>
              <a:latin typeface="Cursivestandard"/>
              <a:cs typeface="Cursivestandard"/>
            </a:endParaRPr>
          </a:p>
        </p:txBody>
      </p:sp>
      <p:pic>
        <p:nvPicPr>
          <p:cNvPr id="27" name="Image 26"/>
          <p:cNvPicPr>
            <a:picLocks noChangeAspect="1"/>
          </p:cNvPicPr>
          <p:nvPr/>
        </p:nvPicPr>
        <p:blipFill rotWithShape="1">
          <a:blip r:embed="rId2"/>
          <a:srcRect l="9333" t="8667" r="65333" b="57158"/>
          <a:stretch/>
        </p:blipFill>
        <p:spPr>
          <a:xfrm>
            <a:off x="167639" y="5460783"/>
            <a:ext cx="285729" cy="385456"/>
          </a:xfrm>
          <a:prstGeom prst="rect">
            <a:avLst/>
          </a:prstGeom>
        </p:spPr>
      </p:pic>
      <p:pic>
        <p:nvPicPr>
          <p:cNvPr id="28" name="Image 27"/>
          <p:cNvPicPr>
            <a:picLocks noChangeAspect="1"/>
          </p:cNvPicPr>
          <p:nvPr/>
        </p:nvPicPr>
        <p:blipFill rotWithShape="1">
          <a:blip r:embed="rId2"/>
          <a:srcRect l="52332" t="59635" r="4001" b="9699"/>
          <a:stretch/>
        </p:blipFill>
        <p:spPr>
          <a:xfrm>
            <a:off x="2292470" y="5617639"/>
            <a:ext cx="325510" cy="228600"/>
          </a:xfrm>
          <a:prstGeom prst="rect">
            <a:avLst/>
          </a:prstGeom>
        </p:spPr>
      </p:pic>
      <p:graphicFrame>
        <p:nvGraphicFramePr>
          <p:cNvPr id="29" name="Tableau 28"/>
          <p:cNvGraphicFramePr>
            <a:graphicFrameLocks noGrp="1"/>
          </p:cNvGraphicFramePr>
          <p:nvPr>
            <p:extLst>
              <p:ext uri="{D42A27DB-BD31-4B8C-83A1-F6EECF244321}">
                <p14:modId xmlns:p14="http://schemas.microsoft.com/office/powerpoint/2010/main" val="3379654274"/>
              </p:ext>
            </p:extLst>
          </p:nvPr>
        </p:nvGraphicFramePr>
        <p:xfrm>
          <a:off x="93133" y="6223008"/>
          <a:ext cx="6705600" cy="3537029"/>
        </p:xfrm>
        <a:graphic>
          <a:graphicData uri="http://schemas.openxmlformats.org/drawingml/2006/table">
            <a:tbl>
              <a:tblPr firstRow="1" bandRow="1">
                <a:tableStyleId>{5940675A-B579-460E-94D1-54222C63F5DA}</a:tableStyleId>
              </a:tblPr>
              <a:tblGrid>
                <a:gridCol w="1566334"/>
                <a:gridCol w="1701800"/>
                <a:gridCol w="1761066"/>
                <a:gridCol w="1676400"/>
              </a:tblGrid>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la natation</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attention</a:t>
                      </a:r>
                      <a:endParaRPr lang="fr-FR" sz="1400" u="none" kern="1200" dirty="0" smtClean="0">
                        <a:solidFill>
                          <a:schemeClr val="bg1">
                            <a:lumMod val="50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 punition</a:t>
                      </a:r>
                      <a:endParaRPr lang="fr-FR" sz="1400" u="none" kern="1200" dirty="0" smtClean="0">
                        <a:solidFill>
                          <a:schemeClr val="bg1">
                            <a:lumMod val="65000"/>
                          </a:schemeClr>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 invitation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 collection</a:t>
                      </a:r>
                    </a:p>
                    <a:p>
                      <a:pPr>
                        <a:spcAft>
                          <a:spcPts val="600"/>
                        </a:spcAft>
                      </a:pPr>
                      <a:r>
                        <a:rPr lang="fr-FR" sz="1400" u="none" kern="1200" dirty="0" smtClean="0">
                          <a:solidFill>
                            <a:schemeClr val="tx1"/>
                          </a:solidFill>
                          <a:effectLst/>
                          <a:latin typeface="Script Ecole 2"/>
                          <a:ea typeface="+mn-ea"/>
                          <a:cs typeface="Script Ecole 2"/>
                        </a:rPr>
                        <a:t>la</a:t>
                      </a:r>
                      <a:r>
                        <a:rPr lang="fr-FR" sz="1400" u="none" kern="1200" baseline="0" dirty="0" smtClean="0">
                          <a:solidFill>
                            <a:schemeClr val="tx1"/>
                          </a:solidFill>
                          <a:effectLst/>
                          <a:latin typeface="Script Ecole 2"/>
                          <a:ea typeface="+mn-ea"/>
                          <a:cs typeface="Script Ecole 2"/>
                        </a:rPr>
                        <a:t> circulation</a:t>
                      </a:r>
                    </a:p>
                    <a:p>
                      <a:pPr>
                        <a:spcAft>
                          <a:spcPts val="600"/>
                        </a:spcAft>
                      </a:pPr>
                      <a:r>
                        <a:rPr lang="fr-FR" sz="1400" u="none" kern="1200" baseline="0" dirty="0" smtClean="0">
                          <a:solidFill>
                            <a:schemeClr val="tx1"/>
                          </a:solidFill>
                          <a:effectLst/>
                          <a:latin typeface="Script Ecole 2"/>
                          <a:ea typeface="+mn-ea"/>
                          <a:cs typeface="Script Ecole 2"/>
                        </a:rPr>
                        <a:t>une potion</a:t>
                      </a:r>
                      <a:endParaRPr lang="fr-FR" sz="1400" u="none" kern="1200" dirty="0" smtClean="0">
                        <a:solidFill>
                          <a:srgbClr val="7F7F7F"/>
                        </a:solidFill>
                        <a:effectLst/>
                        <a:latin typeface="Script Ecole 2"/>
                        <a:ea typeface="+mn-ea"/>
                        <a:cs typeface="Script Ecole 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une acrobatie</a:t>
                      </a:r>
                    </a:p>
                    <a:p>
                      <a:pPr>
                        <a:spcAft>
                          <a:spcPts val="600"/>
                        </a:spcAft>
                      </a:pPr>
                      <a:r>
                        <a:rPr lang="fr-FR" sz="1400" u="none" kern="1200" dirty="0" smtClean="0">
                          <a:solidFill>
                            <a:schemeClr val="tx1"/>
                          </a:solidFill>
                          <a:effectLst/>
                          <a:latin typeface="Script Ecole 2"/>
                          <a:ea typeface="+mn-ea"/>
                          <a:cs typeface="Script Ecole 2"/>
                        </a:rPr>
                        <a:t>une station</a:t>
                      </a:r>
                    </a:p>
                    <a:p>
                      <a:pPr>
                        <a:spcAft>
                          <a:spcPts val="600"/>
                        </a:spcAft>
                      </a:pPr>
                      <a:r>
                        <a:rPr lang="fr-FR" sz="1400" u="none" kern="1200" dirty="0" smtClean="0">
                          <a:solidFill>
                            <a:schemeClr val="tx1"/>
                          </a:solidFill>
                          <a:effectLst/>
                          <a:latin typeface="Script Ecole 2"/>
                          <a:ea typeface="+mn-ea"/>
                          <a:cs typeface="Script Ecole 2"/>
                        </a:rPr>
                        <a:t>la</a:t>
                      </a:r>
                      <a:r>
                        <a:rPr lang="fr-FR" sz="1400" u="none" kern="1200" baseline="0" dirty="0" smtClean="0">
                          <a:solidFill>
                            <a:schemeClr val="tx1"/>
                          </a:solidFill>
                          <a:effectLst/>
                          <a:latin typeface="Script Ecole 2"/>
                          <a:ea typeface="+mn-ea"/>
                          <a:cs typeface="Script Ecole 2"/>
                        </a:rPr>
                        <a:t> fête nationale</a:t>
                      </a:r>
                    </a:p>
                    <a:p>
                      <a:pPr>
                        <a:spcAft>
                          <a:spcPts val="600"/>
                        </a:spcAft>
                      </a:pPr>
                      <a:r>
                        <a:rPr lang="fr-FR" sz="1400" u="none" kern="1200" baseline="0" dirty="0" smtClean="0">
                          <a:solidFill>
                            <a:schemeClr val="tx1"/>
                          </a:solidFill>
                          <a:effectLst/>
                          <a:latin typeface="Script Ecole 2"/>
                          <a:ea typeface="+mn-ea"/>
                          <a:cs typeface="Script Ecole 2"/>
                        </a:rPr>
                        <a:t>la patience</a:t>
                      </a:r>
                    </a:p>
                    <a:p>
                      <a:pPr>
                        <a:spcAft>
                          <a:spcPts val="600"/>
                        </a:spcAft>
                      </a:pPr>
                      <a:r>
                        <a:rPr lang="fr-FR" sz="1400" u="none" kern="1200" baseline="0" dirty="0" smtClean="0">
                          <a:solidFill>
                            <a:schemeClr val="tx1"/>
                          </a:solidFill>
                          <a:effectLst/>
                          <a:latin typeface="Script Ecole 2"/>
                          <a:ea typeface="+mn-ea"/>
                          <a:cs typeface="Script Ecole 2"/>
                        </a:rPr>
                        <a:t>la correction</a:t>
                      </a:r>
                    </a:p>
                    <a:p>
                      <a:pPr>
                        <a:spcAft>
                          <a:spcPts val="600"/>
                        </a:spcAft>
                      </a:pPr>
                      <a:r>
                        <a:rPr lang="fr-FR" sz="1400" u="none" kern="1200" baseline="0" dirty="0" smtClean="0">
                          <a:solidFill>
                            <a:schemeClr val="tx1"/>
                          </a:solidFill>
                          <a:effectLst/>
                          <a:latin typeface="Script Ecole 2"/>
                          <a:ea typeface="+mn-ea"/>
                          <a:cs typeface="Script Ecole 2"/>
                        </a:rPr>
                        <a:t>une construction</a:t>
                      </a:r>
                    </a:p>
                    <a:p>
                      <a:pPr>
                        <a:spcAft>
                          <a:spcPts val="600"/>
                        </a:spcAft>
                      </a:pPr>
                      <a:r>
                        <a:rPr lang="fr-FR" sz="1400" u="none" kern="1200" baseline="0" dirty="0" smtClean="0">
                          <a:solidFill>
                            <a:schemeClr val="tx1"/>
                          </a:solidFill>
                          <a:effectLst/>
                          <a:latin typeface="Script Ecole 2"/>
                          <a:ea typeface="+mn-ea"/>
                          <a:cs typeface="Script Ecole 2"/>
                        </a:rPr>
                        <a:t>une interrogation</a:t>
                      </a:r>
                      <a:endParaRPr lang="fr-FR" sz="1400" u="none" kern="1200" dirty="0" smtClean="0">
                        <a:solidFill>
                          <a:srgbClr val="7F7F7F"/>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une opération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une soustraction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une multiplication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la récréation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une définition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une occupation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une interdiction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une action</a:t>
                      </a:r>
                      <a:endParaRPr lang="fr-FR" sz="1400" u="none" kern="1200" dirty="0" smtClean="0">
                        <a:solidFill>
                          <a:srgbClr val="7F7F7F"/>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une position</a:t>
                      </a:r>
                    </a:p>
                    <a:p>
                      <a:pPr marL="0" marR="0" indent="0" algn="l" defTabSz="457200" rtl="0" eaLnBrk="1" fontAlgn="auto" latinLnBrk="0" hangingPunct="1">
                        <a:lnSpc>
                          <a:spcPct val="100000"/>
                        </a:lnSpc>
                        <a:spcBef>
                          <a:spcPts val="0"/>
                        </a:spcBef>
                        <a:spcAft>
                          <a:spcPts val="600"/>
                        </a:spcAft>
                        <a:buClrTx/>
                        <a:buSzTx/>
                        <a:buFontTx/>
                        <a:buNone/>
                        <a:tabLst/>
                        <a:defRPr/>
                      </a:pPr>
                      <a:r>
                        <a:rPr lang="fr-FR" sz="1400" u="none" kern="1200" dirty="0" smtClean="0">
                          <a:solidFill>
                            <a:schemeClr val="tx1"/>
                          </a:solidFill>
                          <a:effectLst/>
                          <a:latin typeface="Script Ecole 2"/>
                          <a:ea typeface="+mn-ea"/>
                          <a:cs typeface="Script Ecole 2"/>
                        </a:rPr>
                        <a:t>prétentieux</a:t>
                      </a:r>
                      <a:endParaRPr lang="fr-FR" sz="1400" u="none" kern="1200" dirty="0" smtClean="0">
                        <a:solidFill>
                          <a:srgbClr val="008000"/>
                        </a:solidFill>
                        <a:effectLst/>
                        <a:latin typeface="Script Ecole 2"/>
                        <a:ea typeface="+mn-ea"/>
                        <a:cs typeface="Script Ecole 2"/>
                      </a:endParaRPr>
                    </a:p>
                    <a:p>
                      <a:pPr>
                        <a:spcAft>
                          <a:spcPts val="600"/>
                        </a:spcAft>
                      </a:pPr>
                      <a:r>
                        <a:rPr lang="fr-FR" sz="1400" u="none" kern="1200" dirty="0" smtClean="0">
                          <a:solidFill>
                            <a:schemeClr val="tx1"/>
                          </a:solidFill>
                          <a:effectLst/>
                          <a:latin typeface="Script Ecole 2"/>
                          <a:ea typeface="+mn-ea"/>
                          <a:cs typeface="Script Ecole 2"/>
                        </a:rPr>
                        <a:t>la pollution</a:t>
                      </a:r>
                    </a:p>
                    <a:p>
                      <a:pPr>
                        <a:spcAft>
                          <a:spcPts val="600"/>
                        </a:spcAft>
                      </a:pPr>
                      <a:r>
                        <a:rPr lang="fr-FR" sz="1400" u="none" kern="1200" dirty="0" smtClean="0">
                          <a:solidFill>
                            <a:schemeClr val="tx1"/>
                          </a:solidFill>
                          <a:effectLst/>
                          <a:latin typeface="Script Ecole 2"/>
                          <a:ea typeface="+mn-ea"/>
                          <a:cs typeface="Script Ecole 2"/>
                        </a:rPr>
                        <a:t>une émotion</a:t>
                      </a:r>
                    </a:p>
                    <a:p>
                      <a:pPr>
                        <a:spcAft>
                          <a:spcPts val="600"/>
                        </a:spcAft>
                      </a:pPr>
                      <a:r>
                        <a:rPr lang="fr-FR" sz="1400" u="none" kern="1200" dirty="0" smtClean="0">
                          <a:solidFill>
                            <a:schemeClr val="tx1"/>
                          </a:solidFill>
                          <a:effectLst/>
                          <a:latin typeface="Script Ecole 2"/>
                          <a:ea typeface="+mn-ea"/>
                          <a:cs typeface="Script Ecole 2"/>
                        </a:rPr>
                        <a:t>la conversation</a:t>
                      </a:r>
                    </a:p>
                    <a:p>
                      <a:pPr>
                        <a:spcAft>
                          <a:spcPts val="600"/>
                        </a:spcAft>
                      </a:pPr>
                      <a:r>
                        <a:rPr lang="fr-FR" sz="1400" u="none" kern="1200" dirty="0" smtClean="0">
                          <a:solidFill>
                            <a:schemeClr val="tx1"/>
                          </a:solidFill>
                          <a:effectLst/>
                          <a:latin typeface="Script Ecole 2"/>
                          <a:ea typeface="+mn-ea"/>
                          <a:cs typeface="Script Ecole 2"/>
                        </a:rPr>
                        <a:t>une hésitation</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600" kern="1200" dirty="0" smtClean="0">
                          <a:solidFill>
                            <a:schemeClr val="tx1"/>
                          </a:solidFill>
                          <a:effectLst/>
                          <a:latin typeface="Script Ecole 2"/>
                          <a:ea typeface="+mn-ea"/>
                          <a:cs typeface="Script Ecole 2"/>
                        </a:rPr>
                        <a:t>Mon frère est minutieux</a:t>
                      </a:r>
                      <a:r>
                        <a:rPr lang="fr-FR" sz="1600" kern="1200" baseline="0" dirty="0" smtClean="0">
                          <a:solidFill>
                            <a:schemeClr val="tx1"/>
                          </a:solidFill>
                          <a:effectLst/>
                          <a:latin typeface="Script Ecole 2"/>
                          <a:ea typeface="+mn-ea"/>
                          <a:cs typeface="Script Ecole 2"/>
                        </a:rPr>
                        <a:t> : il construit une maquette d’avion à réaction. Il fait attention à la position des pièces. Il est vraiment patient pour cette construction. </a:t>
                      </a:r>
                      <a:endParaRPr lang="fr-FR" sz="1400" u="none" kern="1200" dirty="0" smtClean="0">
                        <a:solidFill>
                          <a:schemeClr val="tx1"/>
                        </a:solidFill>
                        <a:effectLst/>
                        <a:latin typeface="Script Ecole 2"/>
                        <a:ea typeface="+mn-ea"/>
                        <a:cs typeface="Script Ecole 2"/>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pic>
        <p:nvPicPr>
          <p:cNvPr id="36" name="Image 35" descr="C:\Users\Catherine\Documents\CP\7 Lecture Pilotis\Gestes BM Pilotis\s.PNG"/>
          <p:cNvPicPr>
            <a:picLocks noChangeAspect="1"/>
          </p:cNvPicPr>
          <p:nvPr/>
        </p:nvPicPr>
        <p:blipFill>
          <a:blip r:embed="rId3" cstate="print">
            <a:extLst>
              <a:ext uri="{BEBA8EAE-BF5A-486C-A8C5-ECC9F3942E4B}">
                <a14:imgProps xmlns:a14="http://schemas.microsoft.com/office/drawing/2010/main">
                  <a14:imgLayer r:embed="rId4">
                    <a14:imgEffect>
                      <a14:backgroundRemoval t="962" b="98077" l="1579" r="97895">
                        <a14:foregroundMark x1="50526" y1="87019" x2="50526" y2="87019"/>
                        <a14:foregroundMark x1="30000" y1="90865" x2="30000" y2="90865"/>
                      </a14:backgroundRemoval>
                    </a14:imgEffect>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945509" y="5361588"/>
            <a:ext cx="527691" cy="587335"/>
          </a:xfrm>
          <a:prstGeom prst="rect">
            <a:avLst/>
          </a:prstGeom>
          <a:noFill/>
          <a:ln>
            <a:noFill/>
          </a:ln>
        </p:spPr>
      </p:pic>
      <p:sp>
        <p:nvSpPr>
          <p:cNvPr id="39" name="Rectangle 38"/>
          <p:cNvSpPr/>
          <p:nvPr/>
        </p:nvSpPr>
        <p:spPr>
          <a:xfrm>
            <a:off x="4841191" y="5155974"/>
            <a:ext cx="662181"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3 </a:t>
            </a:r>
          </a:p>
          <a:p>
            <a:pPr algn="ct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+ 3 </a:t>
            </a:r>
          </a:p>
          <a:p>
            <a:pPr algn="ct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6</a:t>
            </a:r>
            <a:endPar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40" name="Image 39" descr="C:\Users\Catherine\Pictures\i.PNG"/>
          <p:cNvPicPr/>
          <p:nvPr/>
        </p:nvPicPr>
        <p:blipFill>
          <a:blip r:embed="rId5" cstate="print">
            <a:extLst>
              <a:ext uri="{BEBA8EAE-BF5A-486C-A8C5-ECC9F3942E4B}">
                <a14:imgProps xmlns:a14="http://schemas.microsoft.com/office/drawing/2010/main">
                  <a14:imgLayer r:embed="rId6">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473199" y="5361588"/>
            <a:ext cx="540000" cy="587335"/>
          </a:xfrm>
          <a:prstGeom prst="rect">
            <a:avLst/>
          </a:prstGeom>
          <a:noFill/>
          <a:ln>
            <a:noFill/>
          </a:ln>
        </p:spPr>
      </p:pic>
      <p:cxnSp>
        <p:nvCxnSpPr>
          <p:cNvPr id="43" name="Connecteur droit 42"/>
          <p:cNvCxnSpPr/>
          <p:nvPr/>
        </p:nvCxnSpPr>
        <p:spPr>
          <a:xfrm flipV="1">
            <a:off x="4947982" y="5765800"/>
            <a:ext cx="445285" cy="8467"/>
          </a:xfrm>
          <a:prstGeom prst="line">
            <a:avLst/>
          </a:prstGeom>
          <a:scene3d>
            <a:camera prst="orthographicFront"/>
            <a:lightRig rig="threePt" dir="t"/>
          </a:scene3d>
          <a:sp3d>
            <a:bevelT/>
          </a:sp3d>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9746922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3133" y="118532"/>
            <a:ext cx="1952731"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[si]</a:t>
            </a:r>
            <a:endParaRPr lang="fr-FR" sz="2400" dirty="0">
              <a:cs typeface="Cursivestandard"/>
            </a:endParaRPr>
          </a:p>
        </p:txBody>
      </p:sp>
      <p:sp>
        <p:nvSpPr>
          <p:cNvPr id="41" name="Rectangle 40"/>
          <p:cNvSpPr/>
          <p:nvPr/>
        </p:nvSpPr>
        <p:spPr>
          <a:xfrm>
            <a:off x="2150505" y="118532"/>
            <a:ext cx="2556000"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smtClean="0">
                <a:solidFill>
                  <a:srgbClr val="3366FF"/>
                </a:solidFill>
                <a:latin typeface="Script Ecole 2"/>
                <a:cs typeface="Script Ecole 2"/>
              </a:rPr>
              <a:t>t</a:t>
            </a:r>
            <a:r>
              <a:rPr lang="fr-FR" sz="4400" b="1" dirty="0" smtClean="0">
                <a:solidFill>
                  <a:srgbClr val="FF0000"/>
                </a:solidFill>
                <a:latin typeface="Script Ecole 2"/>
                <a:cs typeface="Script Ecole 2"/>
              </a:rPr>
              <a:t>i</a:t>
            </a:r>
            <a:r>
              <a:rPr lang="fr-FR" sz="4400" b="1" dirty="0" smtClean="0">
                <a:solidFill>
                  <a:srgbClr val="000000"/>
                </a:solidFill>
                <a:latin typeface="Script Ecole 2"/>
                <a:cs typeface="Script Ecole 2"/>
              </a:rPr>
              <a:t>   </a:t>
            </a:r>
            <a:r>
              <a:rPr lang="fr-FR" sz="4400" b="1" dirty="0" smtClean="0">
                <a:solidFill>
                  <a:srgbClr val="3366FF"/>
                </a:solidFill>
                <a:latin typeface="Cursivestandard"/>
                <a:cs typeface="Cursivestandard"/>
              </a:rPr>
              <a:t>²t</a:t>
            </a:r>
            <a:r>
              <a:rPr lang="fr-FR" sz="4400" b="1" dirty="0" smtClean="0">
                <a:solidFill>
                  <a:srgbClr val="FF0000"/>
                </a:solidFill>
                <a:latin typeface="Cursivestandard"/>
                <a:cs typeface="Cursivestandard"/>
              </a:rPr>
              <a:t>i</a:t>
            </a:r>
            <a:endParaRPr lang="fr-FR" sz="4400" b="1" dirty="0">
              <a:solidFill>
                <a:srgbClr val="FF0000"/>
              </a:solidFill>
            </a:endParaRPr>
          </a:p>
        </p:txBody>
      </p:sp>
      <p:sp>
        <p:nvSpPr>
          <p:cNvPr id="42" name="Rectangle à coins arrondis 41"/>
          <p:cNvSpPr/>
          <p:nvPr/>
        </p:nvSpPr>
        <p:spPr>
          <a:xfrm>
            <a:off x="4758267" y="118533"/>
            <a:ext cx="2040466" cy="829734"/>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t>addi</a:t>
            </a:r>
            <a:r>
              <a:rPr lang="fr-FR" sz="2400" dirty="0" smtClean="0">
                <a:solidFill>
                  <a:srgbClr val="008000"/>
                </a:solidFill>
              </a:rPr>
              <a:t>ti</a:t>
            </a:r>
            <a:r>
              <a:rPr lang="fr-FR" sz="2400" dirty="0" smtClean="0">
                <a:solidFill>
                  <a:schemeClr val="tx1"/>
                </a:solidFill>
              </a:rPr>
              <a:t>on</a:t>
            </a:r>
          </a:p>
          <a:p>
            <a:pPr algn="r"/>
            <a:r>
              <a:rPr lang="fr-FR" sz="2400" dirty="0" smtClean="0">
                <a:solidFill>
                  <a:schemeClr val="tx1"/>
                </a:solidFill>
                <a:latin typeface="Cursivestandard"/>
                <a:cs typeface="Cursivestandard"/>
              </a:rPr>
              <a:t>²addi</a:t>
            </a:r>
            <a:r>
              <a:rPr lang="fr-FR" sz="2400" dirty="0" smtClean="0">
                <a:solidFill>
                  <a:srgbClr val="008000"/>
                </a:solidFill>
                <a:latin typeface="Cursivestandard"/>
                <a:cs typeface="Cursivestandard"/>
              </a:rPr>
              <a:t>ti</a:t>
            </a:r>
            <a:r>
              <a:rPr lang="fr-FR" sz="2400" dirty="0" smtClean="0">
                <a:solidFill>
                  <a:srgbClr val="000000"/>
                </a:solidFill>
                <a:latin typeface="Cursivestandard"/>
                <a:cs typeface="Cursivestandard"/>
              </a:rPr>
              <a:t>on</a:t>
            </a:r>
            <a:endParaRPr lang="fr-FR" sz="2400" dirty="0">
              <a:solidFill>
                <a:srgbClr val="000000"/>
              </a:solidFill>
              <a:latin typeface="Cursivestandard"/>
              <a:cs typeface="Cursivestandard"/>
            </a:endParaRPr>
          </a:p>
        </p:txBody>
      </p:sp>
      <p:pic>
        <p:nvPicPr>
          <p:cNvPr id="52" name="Image 51"/>
          <p:cNvPicPr>
            <a:picLocks noChangeAspect="1"/>
          </p:cNvPicPr>
          <p:nvPr/>
        </p:nvPicPr>
        <p:blipFill rotWithShape="1">
          <a:blip r:embed="rId2"/>
          <a:srcRect l="9333" t="8667" r="65333" b="57158"/>
          <a:stretch/>
        </p:blipFill>
        <p:spPr>
          <a:xfrm>
            <a:off x="167639" y="346915"/>
            <a:ext cx="285729" cy="385456"/>
          </a:xfrm>
          <a:prstGeom prst="rect">
            <a:avLst/>
          </a:prstGeom>
        </p:spPr>
      </p:pic>
      <p:pic>
        <p:nvPicPr>
          <p:cNvPr id="53" name="Image 52"/>
          <p:cNvPicPr>
            <a:picLocks noChangeAspect="1"/>
          </p:cNvPicPr>
          <p:nvPr/>
        </p:nvPicPr>
        <p:blipFill rotWithShape="1">
          <a:blip r:embed="rId2"/>
          <a:srcRect l="52332" t="59635" r="4001" b="9699"/>
          <a:stretch/>
        </p:blipFill>
        <p:spPr>
          <a:xfrm>
            <a:off x="2292470" y="452972"/>
            <a:ext cx="325510" cy="228600"/>
          </a:xfrm>
          <a:prstGeom prst="rect">
            <a:avLst/>
          </a:prstGeom>
        </p:spPr>
      </p:pic>
      <p:graphicFrame>
        <p:nvGraphicFramePr>
          <p:cNvPr id="21" name="Tableau 20"/>
          <p:cNvGraphicFramePr>
            <a:graphicFrameLocks noGrp="1"/>
          </p:cNvGraphicFramePr>
          <p:nvPr>
            <p:extLst>
              <p:ext uri="{D42A27DB-BD31-4B8C-83A1-F6EECF244321}">
                <p14:modId xmlns:p14="http://schemas.microsoft.com/office/powerpoint/2010/main" val="2114126663"/>
              </p:ext>
            </p:extLst>
          </p:nvPr>
        </p:nvGraphicFramePr>
        <p:xfrm>
          <a:off x="93133" y="1109140"/>
          <a:ext cx="6705600" cy="3268805"/>
        </p:xfrm>
        <a:graphic>
          <a:graphicData uri="http://schemas.openxmlformats.org/drawingml/2006/table">
            <a:tbl>
              <a:tblPr firstRow="1" bandRow="1">
                <a:tableStyleId>{5940675A-B579-460E-94D1-54222C63F5DA}</a:tableStyleId>
              </a:tblPr>
              <a:tblGrid>
                <a:gridCol w="1566334"/>
                <a:gridCol w="1701800"/>
                <a:gridCol w="1761066"/>
                <a:gridCol w="1676400"/>
              </a:tblGrid>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la nata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atten</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une puni</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une </a:t>
                      </a:r>
                      <a:r>
                        <a:rPr lang="fr-FR" sz="1400" u="none" kern="1200" dirty="0" smtClean="0">
                          <a:solidFill>
                            <a:srgbClr val="008000"/>
                          </a:solidFill>
                          <a:effectLst/>
                          <a:latin typeface="Script Ecole 2"/>
                          <a:ea typeface="+mn-ea"/>
                          <a:cs typeface="Script Ecole 2"/>
                        </a:rPr>
                        <a:t>in</a:t>
                      </a:r>
                      <a:r>
                        <a:rPr lang="fr-FR" sz="1400" u="none" kern="1200" dirty="0" smtClean="0">
                          <a:solidFill>
                            <a:schemeClr val="tx1"/>
                          </a:solidFill>
                          <a:effectLst/>
                          <a:latin typeface="Script Ecole 2"/>
                          <a:ea typeface="+mn-ea"/>
                          <a:cs typeface="Script Ecole 2"/>
                        </a:rPr>
                        <a:t>vita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une collec</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la</a:t>
                      </a:r>
                      <a:r>
                        <a:rPr lang="fr-FR" sz="1400" u="none" kern="1200" baseline="0" dirty="0" smtClean="0">
                          <a:solidFill>
                            <a:schemeClr val="tx1"/>
                          </a:solidFill>
                          <a:effectLst/>
                          <a:latin typeface="Script Ecole 2"/>
                          <a:ea typeface="+mn-ea"/>
                          <a:cs typeface="Script Ecole 2"/>
                        </a:rPr>
                        <a:t> circula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baseline="0" dirty="0" smtClean="0">
                          <a:solidFill>
                            <a:schemeClr val="tx1"/>
                          </a:solidFill>
                          <a:effectLst/>
                          <a:latin typeface="Script Ecole 2"/>
                          <a:ea typeface="+mn-ea"/>
                          <a:cs typeface="Script Ecole 2"/>
                        </a:rPr>
                        <a:t>une po</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une acroba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chemeClr val="bg1">
                              <a:lumMod val="50000"/>
                            </a:schemeClr>
                          </a:solidFill>
                          <a:effectLst/>
                          <a:latin typeface="Script Ecole 2"/>
                          <a:ea typeface="+mn-ea"/>
                          <a:cs typeface="Script Ecole 2"/>
                        </a:rPr>
                        <a:t>e</a:t>
                      </a:r>
                    </a:p>
                    <a:p>
                      <a:pPr>
                        <a:spcAft>
                          <a:spcPts val="600"/>
                        </a:spcAft>
                      </a:pPr>
                      <a:r>
                        <a:rPr lang="fr-FR" sz="1400" u="none" kern="1200" dirty="0" smtClean="0">
                          <a:solidFill>
                            <a:schemeClr val="tx1"/>
                          </a:solidFill>
                          <a:effectLst/>
                          <a:latin typeface="Script Ecole 2"/>
                          <a:ea typeface="+mn-ea"/>
                          <a:cs typeface="Script Ecole 2"/>
                        </a:rPr>
                        <a:t>une sta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la</a:t>
                      </a:r>
                      <a:r>
                        <a:rPr lang="fr-FR" sz="1400" u="none" kern="1200" baseline="0" dirty="0" smtClean="0">
                          <a:solidFill>
                            <a:schemeClr val="tx1"/>
                          </a:solidFill>
                          <a:effectLst/>
                          <a:latin typeface="Script Ecole 2"/>
                          <a:ea typeface="+mn-ea"/>
                          <a:cs typeface="Script Ecole 2"/>
                        </a:rPr>
                        <a:t> fête na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baseline="0" dirty="0" smtClean="0">
                          <a:solidFill>
                            <a:schemeClr val="tx1"/>
                          </a:solidFill>
                          <a:effectLst/>
                          <a:latin typeface="Script Ecole 2"/>
                          <a:ea typeface="+mn-ea"/>
                          <a:cs typeface="Script Ecole 2"/>
                        </a:rPr>
                        <a:t>onale</a:t>
                      </a:r>
                    </a:p>
                    <a:p>
                      <a:pPr>
                        <a:spcAft>
                          <a:spcPts val="600"/>
                        </a:spcAft>
                      </a:pPr>
                      <a:r>
                        <a:rPr lang="fr-FR" sz="1400" u="none" kern="1200" baseline="0" dirty="0" smtClean="0">
                          <a:solidFill>
                            <a:schemeClr val="tx1"/>
                          </a:solidFill>
                          <a:effectLst/>
                          <a:latin typeface="Script Ecole 2"/>
                          <a:ea typeface="+mn-ea"/>
                          <a:cs typeface="Script Ecole 2"/>
                        </a:rPr>
                        <a:t>la pa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baseline="0" dirty="0" smtClean="0">
                          <a:solidFill>
                            <a:srgbClr val="008000"/>
                          </a:solidFill>
                          <a:effectLst/>
                          <a:latin typeface="Script Ecole 2"/>
                          <a:ea typeface="+mn-ea"/>
                          <a:cs typeface="Script Ecole 2"/>
                        </a:rPr>
                        <a:t>en</a:t>
                      </a:r>
                      <a:r>
                        <a:rPr lang="fr-FR" sz="1400" u="none" kern="1200" baseline="0" dirty="0" smtClean="0">
                          <a:solidFill>
                            <a:schemeClr val="tx1"/>
                          </a:solidFill>
                          <a:effectLst/>
                          <a:latin typeface="Script Ecole 2"/>
                          <a:ea typeface="+mn-ea"/>
                          <a:cs typeface="Script Ecole 2"/>
                        </a:rPr>
                        <a:t>ce</a:t>
                      </a:r>
                    </a:p>
                    <a:p>
                      <a:pPr>
                        <a:spcAft>
                          <a:spcPts val="600"/>
                        </a:spcAft>
                      </a:pPr>
                      <a:r>
                        <a:rPr lang="fr-FR" sz="1400" u="none" kern="1200" baseline="0" dirty="0" smtClean="0">
                          <a:solidFill>
                            <a:schemeClr val="tx1"/>
                          </a:solidFill>
                          <a:effectLst/>
                          <a:latin typeface="Script Ecole 2"/>
                          <a:ea typeface="+mn-ea"/>
                          <a:cs typeface="Script Ecole 2"/>
                        </a:rPr>
                        <a:t>la correc</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baseline="0" dirty="0" smtClean="0">
                          <a:solidFill>
                            <a:schemeClr val="tx1"/>
                          </a:solidFill>
                          <a:effectLst/>
                          <a:latin typeface="Script Ecole 2"/>
                          <a:ea typeface="+mn-ea"/>
                          <a:cs typeface="Script Ecole 2"/>
                        </a:rPr>
                        <a:t>une c</a:t>
                      </a:r>
                      <a:r>
                        <a:rPr lang="fr-FR" sz="1400" u="none" kern="1200" baseline="0" dirty="0" smtClean="0">
                          <a:solidFill>
                            <a:srgbClr val="008000"/>
                          </a:solidFill>
                          <a:effectLst/>
                          <a:latin typeface="Script Ecole 2"/>
                          <a:ea typeface="+mn-ea"/>
                          <a:cs typeface="Script Ecole 2"/>
                        </a:rPr>
                        <a:t>on</a:t>
                      </a:r>
                      <a:r>
                        <a:rPr lang="fr-FR" sz="1400" u="none" kern="1200" baseline="0" dirty="0" smtClean="0">
                          <a:solidFill>
                            <a:schemeClr val="tx1"/>
                          </a:solidFill>
                          <a:effectLst/>
                          <a:latin typeface="Script Ecole 2"/>
                          <a:ea typeface="+mn-ea"/>
                          <a:cs typeface="Script Ecole 2"/>
                        </a:rPr>
                        <a:t>struc</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baseline="0" dirty="0" smtClean="0">
                          <a:solidFill>
                            <a:schemeClr val="tx1"/>
                          </a:solidFill>
                          <a:effectLst/>
                          <a:latin typeface="Script Ecole 2"/>
                          <a:ea typeface="+mn-ea"/>
                          <a:cs typeface="Script Ecole 2"/>
                        </a:rPr>
                        <a:t>une </a:t>
                      </a:r>
                      <a:r>
                        <a:rPr lang="fr-FR" sz="1400" u="none" kern="1200" baseline="0" dirty="0" smtClean="0">
                          <a:solidFill>
                            <a:srgbClr val="008000"/>
                          </a:solidFill>
                          <a:effectLst/>
                          <a:latin typeface="Script Ecole 2"/>
                          <a:ea typeface="+mn-ea"/>
                          <a:cs typeface="Script Ecole 2"/>
                        </a:rPr>
                        <a:t>in</a:t>
                      </a:r>
                      <a:r>
                        <a:rPr lang="fr-FR" sz="1400" u="none" kern="1200" baseline="0" dirty="0" smtClean="0">
                          <a:solidFill>
                            <a:schemeClr val="tx1"/>
                          </a:solidFill>
                          <a:effectLst/>
                          <a:latin typeface="Script Ecole 2"/>
                          <a:ea typeface="+mn-ea"/>
                          <a:cs typeface="Script Ecole 2"/>
                        </a:rPr>
                        <a:t>terroga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une opéra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une s</a:t>
                      </a:r>
                      <a:r>
                        <a:rPr lang="fr-FR" sz="1400" u="none" kern="1200" dirty="0" smtClean="0">
                          <a:solidFill>
                            <a:srgbClr val="008000"/>
                          </a:solidFill>
                          <a:effectLst/>
                          <a:latin typeface="Script Ecole 2"/>
                          <a:ea typeface="+mn-ea"/>
                          <a:cs typeface="Script Ecole 2"/>
                        </a:rPr>
                        <a:t>ou</a:t>
                      </a:r>
                      <a:r>
                        <a:rPr lang="fr-FR" sz="1400" u="none" kern="1200" dirty="0" smtClean="0">
                          <a:solidFill>
                            <a:schemeClr val="tx1"/>
                          </a:solidFill>
                          <a:effectLst/>
                          <a:latin typeface="Script Ecole 2"/>
                          <a:ea typeface="+mn-ea"/>
                          <a:cs typeface="Script Ecole 2"/>
                        </a:rPr>
                        <a:t>strac</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une multiplica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la récréa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une défini</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une occupa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une </a:t>
                      </a:r>
                      <a:r>
                        <a:rPr lang="fr-FR" sz="1400" u="none" kern="1200" dirty="0" smtClean="0">
                          <a:solidFill>
                            <a:srgbClr val="008000"/>
                          </a:solidFill>
                          <a:effectLst/>
                          <a:latin typeface="Script Ecole 2"/>
                          <a:ea typeface="+mn-ea"/>
                          <a:cs typeface="Script Ecole 2"/>
                        </a:rPr>
                        <a:t>in</a:t>
                      </a:r>
                      <a:r>
                        <a:rPr lang="fr-FR" sz="1400" u="none" kern="1200" dirty="0" smtClean="0">
                          <a:solidFill>
                            <a:schemeClr val="tx1"/>
                          </a:solidFill>
                          <a:effectLst/>
                          <a:latin typeface="Script Ecole 2"/>
                          <a:ea typeface="+mn-ea"/>
                          <a:cs typeface="Script Ecole 2"/>
                        </a:rPr>
                        <a:t>terdic</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une ac</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une posi</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prét</a:t>
                      </a:r>
                      <a:r>
                        <a:rPr lang="fr-FR" sz="1400" u="none" kern="1200" dirty="0" smtClean="0">
                          <a:solidFill>
                            <a:srgbClr val="008000"/>
                          </a:solidFill>
                          <a:effectLst/>
                          <a:latin typeface="Script Ecole 2"/>
                          <a:ea typeface="+mn-ea"/>
                          <a:cs typeface="Script Ecole 2"/>
                        </a:rPr>
                        <a:t>en</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eu</a:t>
                      </a:r>
                      <a:r>
                        <a:rPr lang="fr-FR" sz="1400" u="none" kern="1200" dirty="0" smtClean="0">
                          <a:solidFill>
                            <a:srgbClr val="7F7F7F"/>
                          </a:solidFill>
                          <a:effectLst/>
                          <a:latin typeface="Script Ecole 2"/>
                          <a:ea typeface="+mn-ea"/>
                          <a:cs typeface="Script Ecole 2"/>
                        </a:rPr>
                        <a:t>x</a:t>
                      </a:r>
                    </a:p>
                    <a:p>
                      <a:pPr>
                        <a:spcAft>
                          <a:spcPts val="600"/>
                        </a:spcAft>
                      </a:pPr>
                      <a:r>
                        <a:rPr lang="fr-FR" sz="1400" u="none" kern="1200" dirty="0" smtClean="0">
                          <a:solidFill>
                            <a:schemeClr val="tx1"/>
                          </a:solidFill>
                          <a:effectLst/>
                          <a:latin typeface="Script Ecole 2"/>
                          <a:ea typeface="+mn-ea"/>
                          <a:cs typeface="Script Ecole 2"/>
                        </a:rPr>
                        <a:t>la pollu</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une émo</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la c</a:t>
                      </a:r>
                      <a:r>
                        <a:rPr lang="fr-FR" sz="1400" u="none" kern="1200" dirty="0" smtClean="0">
                          <a:solidFill>
                            <a:srgbClr val="008000"/>
                          </a:solidFill>
                          <a:effectLst/>
                          <a:latin typeface="Script Ecole 2"/>
                          <a:ea typeface="+mn-ea"/>
                          <a:cs typeface="Script Ecole 2"/>
                        </a:rPr>
                        <a:t>on</a:t>
                      </a:r>
                      <a:r>
                        <a:rPr lang="fr-FR" sz="1400" u="none" kern="1200" dirty="0" smtClean="0">
                          <a:solidFill>
                            <a:schemeClr val="tx1"/>
                          </a:solidFill>
                          <a:effectLst/>
                          <a:latin typeface="Script Ecole 2"/>
                          <a:ea typeface="+mn-ea"/>
                          <a:cs typeface="Script Ecole 2"/>
                        </a:rPr>
                        <a:t>versa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une </a:t>
                      </a:r>
                      <a:r>
                        <a:rPr lang="fr-FR" sz="1400" u="none" kern="1200" dirty="0" smtClean="0">
                          <a:solidFill>
                            <a:srgbClr val="7F7F7F"/>
                          </a:solidFill>
                          <a:effectLst/>
                          <a:latin typeface="Script Ecole 2"/>
                          <a:ea typeface="+mn-ea"/>
                          <a:cs typeface="Script Ecole 2"/>
                        </a:rPr>
                        <a:t>h</a:t>
                      </a:r>
                      <a:r>
                        <a:rPr lang="fr-FR" sz="1400" u="none" kern="1200" dirty="0" smtClean="0">
                          <a:solidFill>
                            <a:schemeClr val="tx1"/>
                          </a:solidFill>
                          <a:effectLst/>
                          <a:latin typeface="Script Ecole 2"/>
                          <a:ea typeface="+mn-ea"/>
                          <a:cs typeface="Script Ecole 2"/>
                        </a:rPr>
                        <a:t>ésita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600" kern="1200" dirty="0" smtClean="0">
                          <a:solidFill>
                            <a:schemeClr val="tx1"/>
                          </a:solidFill>
                          <a:effectLst/>
                          <a:latin typeface="Script Ecole 2"/>
                          <a:ea typeface="+mn-ea"/>
                          <a:cs typeface="Script Ecole 2"/>
                        </a:rPr>
                        <a:t>M</a:t>
                      </a:r>
                      <a:r>
                        <a:rPr lang="fr-FR" sz="1600" kern="1200" dirty="0" smtClean="0">
                          <a:solidFill>
                            <a:srgbClr val="008000"/>
                          </a:solidFill>
                          <a:effectLst/>
                          <a:latin typeface="Script Ecole 2"/>
                          <a:ea typeface="+mn-ea"/>
                          <a:cs typeface="Script Ecole 2"/>
                        </a:rPr>
                        <a:t>on</a:t>
                      </a:r>
                      <a:r>
                        <a:rPr lang="fr-FR" sz="1600" kern="1200" dirty="0" smtClean="0">
                          <a:solidFill>
                            <a:schemeClr val="tx1"/>
                          </a:solidFill>
                          <a:effectLst/>
                          <a:latin typeface="Script Ecole 2"/>
                          <a:ea typeface="+mn-ea"/>
                          <a:cs typeface="Script Ecole 2"/>
                        </a:rPr>
                        <a:t> frère est minu</a:t>
                      </a:r>
                      <a:r>
                        <a:rPr lang="fr-FR" sz="1600" u="none" kern="1200" dirty="0" smtClean="0">
                          <a:solidFill>
                            <a:srgbClr val="3366FF"/>
                          </a:solidFill>
                          <a:effectLst/>
                          <a:latin typeface="Script Ecole 2"/>
                          <a:ea typeface="+mn-ea"/>
                          <a:cs typeface="Script Ecole 2"/>
                        </a:rPr>
                        <a:t>t</a:t>
                      </a:r>
                      <a:r>
                        <a:rPr lang="fr-FR" sz="1600" u="none" kern="1200" dirty="0" smtClean="0">
                          <a:solidFill>
                            <a:srgbClr val="FF0000"/>
                          </a:solidFill>
                          <a:effectLst/>
                          <a:latin typeface="Script Ecole 2"/>
                          <a:ea typeface="+mn-ea"/>
                          <a:cs typeface="Script Ecole 2"/>
                        </a:rPr>
                        <a:t>i</a:t>
                      </a:r>
                      <a:r>
                        <a:rPr lang="fr-FR" sz="1600" kern="1200" dirty="0" smtClean="0">
                          <a:solidFill>
                            <a:srgbClr val="008000"/>
                          </a:solidFill>
                          <a:effectLst/>
                          <a:latin typeface="Script Ecole 2"/>
                          <a:ea typeface="+mn-ea"/>
                          <a:cs typeface="Script Ecole 2"/>
                        </a:rPr>
                        <a:t>eu</a:t>
                      </a:r>
                      <a:r>
                        <a:rPr lang="fr-FR" sz="1600" kern="1200" dirty="0" smtClean="0">
                          <a:solidFill>
                            <a:srgbClr val="7F7F7F"/>
                          </a:solidFill>
                          <a:effectLst/>
                          <a:latin typeface="Script Ecole 2"/>
                          <a:ea typeface="+mn-ea"/>
                          <a:cs typeface="Script Ecole 2"/>
                        </a:rPr>
                        <a:t>x</a:t>
                      </a:r>
                      <a:r>
                        <a:rPr lang="fr-FR" sz="1600" kern="1200" baseline="0" dirty="0" smtClean="0">
                          <a:solidFill>
                            <a:schemeClr val="tx1"/>
                          </a:solidFill>
                          <a:effectLst/>
                          <a:latin typeface="Script Ecole 2"/>
                          <a:ea typeface="+mn-ea"/>
                          <a:cs typeface="Script Ecole 2"/>
                        </a:rPr>
                        <a:t> : il c</a:t>
                      </a:r>
                      <a:r>
                        <a:rPr lang="fr-FR" sz="1600" kern="1200" baseline="0" dirty="0" smtClean="0">
                          <a:solidFill>
                            <a:srgbClr val="008000"/>
                          </a:solidFill>
                          <a:effectLst/>
                          <a:latin typeface="Script Ecole 2"/>
                          <a:ea typeface="+mn-ea"/>
                          <a:cs typeface="Script Ecole 2"/>
                        </a:rPr>
                        <a:t>on</a:t>
                      </a:r>
                      <a:r>
                        <a:rPr lang="fr-FR" sz="1600" kern="1200" baseline="0" dirty="0" smtClean="0">
                          <a:solidFill>
                            <a:schemeClr val="tx1"/>
                          </a:solidFill>
                          <a:effectLst/>
                          <a:latin typeface="Script Ecole 2"/>
                          <a:ea typeface="+mn-ea"/>
                          <a:cs typeface="Script Ecole 2"/>
                        </a:rPr>
                        <a:t>strui</a:t>
                      </a:r>
                      <a:r>
                        <a:rPr lang="fr-FR" sz="1600" kern="1200" baseline="0" dirty="0" smtClean="0">
                          <a:solidFill>
                            <a:srgbClr val="7F7F7F"/>
                          </a:solidFill>
                          <a:effectLst/>
                          <a:latin typeface="Script Ecole 2"/>
                          <a:ea typeface="+mn-ea"/>
                          <a:cs typeface="Script Ecole 2"/>
                        </a:rPr>
                        <a:t>t</a:t>
                      </a:r>
                      <a:r>
                        <a:rPr lang="fr-FR" sz="1600" kern="1200" baseline="0" dirty="0" smtClean="0">
                          <a:solidFill>
                            <a:schemeClr val="tx1"/>
                          </a:solidFill>
                          <a:effectLst/>
                          <a:latin typeface="Script Ecole 2"/>
                          <a:ea typeface="+mn-ea"/>
                          <a:cs typeface="Script Ecole 2"/>
                        </a:rPr>
                        <a:t> une maquette d’avi</a:t>
                      </a:r>
                      <a:r>
                        <a:rPr lang="fr-FR" sz="1600" kern="1200" baseline="0" dirty="0" smtClean="0">
                          <a:solidFill>
                            <a:srgbClr val="008000"/>
                          </a:solidFill>
                          <a:effectLst/>
                          <a:latin typeface="Script Ecole 2"/>
                          <a:ea typeface="+mn-ea"/>
                          <a:cs typeface="Script Ecole 2"/>
                        </a:rPr>
                        <a:t>on</a:t>
                      </a:r>
                      <a:r>
                        <a:rPr lang="fr-FR" sz="1600" kern="1200" baseline="0" dirty="0" smtClean="0">
                          <a:solidFill>
                            <a:schemeClr val="tx1"/>
                          </a:solidFill>
                          <a:effectLst/>
                          <a:latin typeface="Script Ecole 2"/>
                          <a:ea typeface="+mn-ea"/>
                          <a:cs typeface="Script Ecole 2"/>
                        </a:rPr>
                        <a:t> à réac</a:t>
                      </a:r>
                      <a:r>
                        <a:rPr lang="fr-FR" sz="1600" u="none" kern="1200" dirty="0" smtClean="0">
                          <a:solidFill>
                            <a:srgbClr val="3366FF"/>
                          </a:solidFill>
                          <a:effectLst/>
                          <a:latin typeface="Script Ecole 2"/>
                          <a:ea typeface="+mn-ea"/>
                          <a:cs typeface="Script Ecole 2"/>
                        </a:rPr>
                        <a:t>t</a:t>
                      </a:r>
                      <a:r>
                        <a:rPr lang="fr-FR" sz="1600" u="none" kern="1200" dirty="0" smtClean="0">
                          <a:solidFill>
                            <a:srgbClr val="FF0000"/>
                          </a:solidFill>
                          <a:effectLst/>
                          <a:latin typeface="Script Ecole 2"/>
                          <a:ea typeface="+mn-ea"/>
                          <a:cs typeface="Script Ecole 2"/>
                        </a:rPr>
                        <a:t>i</a:t>
                      </a:r>
                      <a:r>
                        <a:rPr lang="fr-FR" sz="1600" u="none" kern="1200" dirty="0" smtClean="0">
                          <a:solidFill>
                            <a:srgbClr val="008000"/>
                          </a:solidFill>
                          <a:effectLst/>
                          <a:latin typeface="Script Ecole 2"/>
                          <a:ea typeface="+mn-ea"/>
                          <a:cs typeface="Script Ecole 2"/>
                        </a:rPr>
                        <a:t>on</a:t>
                      </a:r>
                      <a:r>
                        <a:rPr lang="fr-FR" sz="1600" kern="1200" baseline="0" dirty="0" smtClean="0">
                          <a:solidFill>
                            <a:schemeClr val="tx1"/>
                          </a:solidFill>
                          <a:effectLst/>
                          <a:latin typeface="Script Ecole 2"/>
                          <a:ea typeface="+mn-ea"/>
                          <a:cs typeface="Script Ecole 2"/>
                        </a:rPr>
                        <a:t>. Il fai</a:t>
                      </a:r>
                      <a:r>
                        <a:rPr lang="fr-FR" sz="1600" kern="1200" baseline="0" dirty="0" smtClean="0">
                          <a:solidFill>
                            <a:srgbClr val="7F7F7F"/>
                          </a:solidFill>
                          <a:effectLst/>
                          <a:latin typeface="Script Ecole 2"/>
                          <a:ea typeface="+mn-ea"/>
                          <a:cs typeface="Script Ecole 2"/>
                        </a:rPr>
                        <a:t>t</a:t>
                      </a:r>
                      <a:r>
                        <a:rPr lang="fr-FR" sz="1600" kern="1200" baseline="0" dirty="0" smtClean="0">
                          <a:solidFill>
                            <a:schemeClr val="tx1"/>
                          </a:solidFill>
                          <a:effectLst/>
                          <a:latin typeface="Script Ecole 2"/>
                          <a:ea typeface="+mn-ea"/>
                          <a:cs typeface="Script Ecole 2"/>
                        </a:rPr>
                        <a:t> att</a:t>
                      </a:r>
                      <a:r>
                        <a:rPr lang="fr-FR" sz="1600" kern="1200" baseline="0" dirty="0" smtClean="0">
                          <a:solidFill>
                            <a:srgbClr val="008000"/>
                          </a:solidFill>
                          <a:effectLst/>
                          <a:latin typeface="Script Ecole 2"/>
                          <a:ea typeface="+mn-ea"/>
                          <a:cs typeface="Script Ecole 2"/>
                        </a:rPr>
                        <a:t>en</a:t>
                      </a:r>
                      <a:r>
                        <a:rPr lang="fr-FR" sz="1600" u="none" kern="1200" dirty="0" smtClean="0">
                          <a:solidFill>
                            <a:srgbClr val="3366FF"/>
                          </a:solidFill>
                          <a:effectLst/>
                          <a:latin typeface="Script Ecole 2"/>
                          <a:ea typeface="+mn-ea"/>
                          <a:cs typeface="Script Ecole 2"/>
                        </a:rPr>
                        <a:t>t</a:t>
                      </a:r>
                      <a:r>
                        <a:rPr lang="fr-FR" sz="1600" u="none" kern="1200" dirty="0" smtClean="0">
                          <a:solidFill>
                            <a:srgbClr val="FF0000"/>
                          </a:solidFill>
                          <a:effectLst/>
                          <a:latin typeface="Script Ecole 2"/>
                          <a:ea typeface="+mn-ea"/>
                          <a:cs typeface="Script Ecole 2"/>
                        </a:rPr>
                        <a:t>i</a:t>
                      </a:r>
                      <a:r>
                        <a:rPr lang="fr-FR" sz="1600" u="none" kern="1200" dirty="0" smtClean="0">
                          <a:solidFill>
                            <a:srgbClr val="008000"/>
                          </a:solidFill>
                          <a:effectLst/>
                          <a:latin typeface="Script Ecole 2"/>
                          <a:ea typeface="+mn-ea"/>
                          <a:cs typeface="Script Ecole 2"/>
                        </a:rPr>
                        <a:t>on</a:t>
                      </a:r>
                      <a:r>
                        <a:rPr lang="fr-FR" sz="1600" kern="1200" baseline="0" dirty="0" smtClean="0">
                          <a:solidFill>
                            <a:schemeClr val="tx1"/>
                          </a:solidFill>
                          <a:effectLst/>
                          <a:latin typeface="Script Ecole 2"/>
                          <a:ea typeface="+mn-ea"/>
                          <a:cs typeface="Script Ecole 2"/>
                        </a:rPr>
                        <a:t> à la posi</a:t>
                      </a:r>
                      <a:r>
                        <a:rPr lang="fr-FR" sz="1600" u="none" kern="1200" dirty="0" smtClean="0">
                          <a:solidFill>
                            <a:srgbClr val="3366FF"/>
                          </a:solidFill>
                          <a:effectLst/>
                          <a:latin typeface="Script Ecole 2"/>
                          <a:ea typeface="+mn-ea"/>
                          <a:cs typeface="Script Ecole 2"/>
                        </a:rPr>
                        <a:t>t</a:t>
                      </a:r>
                      <a:r>
                        <a:rPr lang="fr-FR" sz="1600" u="none" kern="1200" dirty="0" smtClean="0">
                          <a:solidFill>
                            <a:srgbClr val="FF0000"/>
                          </a:solidFill>
                          <a:effectLst/>
                          <a:latin typeface="Script Ecole 2"/>
                          <a:ea typeface="+mn-ea"/>
                          <a:cs typeface="Script Ecole 2"/>
                        </a:rPr>
                        <a:t>i</a:t>
                      </a:r>
                      <a:r>
                        <a:rPr lang="fr-FR" sz="1600" u="none" kern="1200" dirty="0" smtClean="0">
                          <a:solidFill>
                            <a:srgbClr val="008000"/>
                          </a:solidFill>
                          <a:effectLst/>
                          <a:latin typeface="Script Ecole 2"/>
                          <a:ea typeface="+mn-ea"/>
                          <a:cs typeface="Script Ecole 2"/>
                        </a:rPr>
                        <a:t>on</a:t>
                      </a:r>
                      <a:r>
                        <a:rPr lang="fr-FR" sz="1600" kern="1200" baseline="0" dirty="0" smtClean="0">
                          <a:solidFill>
                            <a:schemeClr val="tx1"/>
                          </a:solidFill>
                          <a:effectLst/>
                          <a:latin typeface="Script Ecole 2"/>
                          <a:ea typeface="+mn-ea"/>
                          <a:cs typeface="Script Ecole 2"/>
                        </a:rPr>
                        <a:t> des pièce</a:t>
                      </a:r>
                      <a:r>
                        <a:rPr lang="fr-FR" sz="1600" kern="1200" baseline="0" dirty="0" smtClean="0">
                          <a:solidFill>
                            <a:srgbClr val="7F7F7F"/>
                          </a:solidFill>
                          <a:effectLst/>
                          <a:latin typeface="Script Ecole 2"/>
                          <a:ea typeface="+mn-ea"/>
                          <a:cs typeface="Script Ecole 2"/>
                        </a:rPr>
                        <a:t>s</a:t>
                      </a:r>
                      <a:r>
                        <a:rPr lang="fr-FR" sz="1600" kern="1200" baseline="0" dirty="0" smtClean="0">
                          <a:solidFill>
                            <a:schemeClr val="tx1"/>
                          </a:solidFill>
                          <a:effectLst/>
                          <a:latin typeface="Script Ecole 2"/>
                          <a:ea typeface="+mn-ea"/>
                          <a:cs typeface="Script Ecole 2"/>
                        </a:rPr>
                        <a:t>. </a:t>
                      </a:r>
                      <a:endParaRPr lang="fr-FR" sz="1400" u="none" kern="1200" dirty="0" smtClean="0">
                        <a:solidFill>
                          <a:schemeClr val="tx1"/>
                        </a:solidFill>
                        <a:effectLst/>
                        <a:latin typeface="Script Ecole 2"/>
                        <a:ea typeface="+mn-ea"/>
                        <a:cs typeface="Script Ecole 2"/>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pic>
        <p:nvPicPr>
          <p:cNvPr id="19" name="Image 18" descr="C:\Users\Catherine\Documents\CP\7 Lecture Pilotis\Gestes BM Pilotis\s.PNG"/>
          <p:cNvPicPr>
            <a:picLocks noChangeAspect="1"/>
          </p:cNvPicPr>
          <p:nvPr/>
        </p:nvPicPr>
        <p:blipFill>
          <a:blip r:embed="rId3" cstate="print">
            <a:extLst>
              <a:ext uri="{BEBA8EAE-BF5A-486C-A8C5-ECC9F3942E4B}">
                <a14:imgProps xmlns:a14="http://schemas.microsoft.com/office/drawing/2010/main">
                  <a14:imgLayer r:embed="rId4">
                    <a14:imgEffect>
                      <a14:backgroundRemoval t="962" b="98077" l="1579" r="97895">
                        <a14:foregroundMark x1="50526" y1="87019" x2="50526" y2="87019"/>
                        <a14:foregroundMark x1="30000" y1="90865" x2="30000" y2="90865"/>
                      </a14:backgroundRemoval>
                    </a14:imgEffect>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945509" y="247720"/>
            <a:ext cx="527691" cy="587335"/>
          </a:xfrm>
          <a:prstGeom prst="rect">
            <a:avLst/>
          </a:prstGeom>
          <a:noFill/>
          <a:ln>
            <a:noFill/>
          </a:ln>
        </p:spPr>
      </p:pic>
      <p:sp>
        <p:nvSpPr>
          <p:cNvPr id="2" name="Rectangle 1"/>
          <p:cNvSpPr/>
          <p:nvPr/>
        </p:nvSpPr>
        <p:spPr>
          <a:xfrm>
            <a:off x="4841191" y="59039"/>
            <a:ext cx="662181"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3 </a:t>
            </a:r>
          </a:p>
          <a:p>
            <a:pPr algn="ct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+ 3 </a:t>
            </a:r>
          </a:p>
          <a:p>
            <a:pPr algn="ct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6</a:t>
            </a:r>
            <a:endPar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20" name="Image 19" descr="C:\Users\Catherine\Pictures\i.PNG"/>
          <p:cNvPicPr/>
          <p:nvPr/>
        </p:nvPicPr>
        <p:blipFill>
          <a:blip r:embed="rId5" cstate="print">
            <a:extLst>
              <a:ext uri="{BEBA8EAE-BF5A-486C-A8C5-ECC9F3942E4B}">
                <a14:imgProps xmlns:a14="http://schemas.microsoft.com/office/drawing/2010/main">
                  <a14:imgLayer r:embed="rId6">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473199" y="241371"/>
            <a:ext cx="540000" cy="587335"/>
          </a:xfrm>
          <a:prstGeom prst="rect">
            <a:avLst/>
          </a:prstGeom>
          <a:noFill/>
          <a:ln>
            <a:noFill/>
          </a:ln>
        </p:spPr>
      </p:pic>
      <p:cxnSp>
        <p:nvCxnSpPr>
          <p:cNvPr id="5" name="Connecteur droit 4"/>
          <p:cNvCxnSpPr/>
          <p:nvPr/>
        </p:nvCxnSpPr>
        <p:spPr>
          <a:xfrm flipV="1">
            <a:off x="4947982" y="664633"/>
            <a:ext cx="445285" cy="8467"/>
          </a:xfrm>
          <a:prstGeom prst="line">
            <a:avLst/>
          </a:prstGeom>
          <a:scene3d>
            <a:camera prst="orthographicFront"/>
            <a:lightRig rig="threePt" dir="t"/>
          </a:scene3d>
          <a:sp3d>
            <a:bevelT/>
          </a:sp3d>
        </p:spPr>
        <p:style>
          <a:lnRef idx="2">
            <a:schemeClr val="accent2"/>
          </a:lnRef>
          <a:fillRef idx="0">
            <a:schemeClr val="accent2"/>
          </a:fillRef>
          <a:effectRef idx="1">
            <a:schemeClr val="accent2"/>
          </a:effectRef>
          <a:fontRef idx="minor">
            <a:schemeClr val="tx1"/>
          </a:fontRef>
        </p:style>
      </p:cxnSp>
      <p:sp>
        <p:nvSpPr>
          <p:cNvPr id="24" name="Rectangle 23"/>
          <p:cNvSpPr/>
          <p:nvPr/>
        </p:nvSpPr>
        <p:spPr>
          <a:xfrm>
            <a:off x="93133" y="5350931"/>
            <a:ext cx="1952731"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fr-FR" sz="2400" dirty="0">
                <a:cs typeface="Cursivestandard"/>
              </a:rPr>
              <a:t> </a:t>
            </a:r>
            <a:r>
              <a:rPr lang="fr-FR" sz="2400" dirty="0" smtClean="0">
                <a:cs typeface="Cursivestandard"/>
              </a:rPr>
              <a:t>    [si]</a:t>
            </a:r>
            <a:endParaRPr lang="fr-FR" sz="2400" dirty="0">
              <a:cs typeface="Cursivestandard"/>
            </a:endParaRPr>
          </a:p>
        </p:txBody>
      </p:sp>
      <p:sp>
        <p:nvSpPr>
          <p:cNvPr id="25" name="Rectangle 24"/>
          <p:cNvSpPr/>
          <p:nvPr/>
        </p:nvSpPr>
        <p:spPr>
          <a:xfrm>
            <a:off x="2150505" y="5350931"/>
            <a:ext cx="2556000" cy="82973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71463" algn="ctr"/>
            <a:r>
              <a:rPr lang="fr-FR" sz="4400" b="1" dirty="0">
                <a:solidFill>
                  <a:srgbClr val="3366FF"/>
                </a:solidFill>
                <a:latin typeface="Script Ecole 2"/>
                <a:cs typeface="Script Ecole 2"/>
              </a:rPr>
              <a:t>t</a:t>
            </a:r>
            <a:r>
              <a:rPr lang="fr-FR" sz="4400" b="1" dirty="0">
                <a:solidFill>
                  <a:srgbClr val="FF0000"/>
                </a:solidFill>
                <a:latin typeface="Script Ecole 2"/>
                <a:cs typeface="Script Ecole 2"/>
              </a:rPr>
              <a:t>i</a:t>
            </a:r>
            <a:r>
              <a:rPr lang="fr-FR" sz="4400" b="1" dirty="0">
                <a:solidFill>
                  <a:srgbClr val="000000"/>
                </a:solidFill>
                <a:latin typeface="Script Ecole 2"/>
                <a:cs typeface="Script Ecole 2"/>
              </a:rPr>
              <a:t>   </a:t>
            </a:r>
            <a:r>
              <a:rPr lang="fr-FR" sz="4400" b="1" dirty="0">
                <a:solidFill>
                  <a:srgbClr val="3366FF"/>
                </a:solidFill>
                <a:latin typeface="Cursivestandard"/>
                <a:cs typeface="Cursivestandard"/>
              </a:rPr>
              <a:t>²t</a:t>
            </a:r>
            <a:r>
              <a:rPr lang="fr-FR" sz="4400" b="1" dirty="0">
                <a:solidFill>
                  <a:srgbClr val="FF0000"/>
                </a:solidFill>
                <a:latin typeface="Cursivestandard"/>
                <a:cs typeface="Cursivestandard"/>
              </a:rPr>
              <a:t>i</a:t>
            </a:r>
            <a:endParaRPr lang="fr-FR" sz="4400" b="1" dirty="0">
              <a:solidFill>
                <a:srgbClr val="FF0000"/>
              </a:solidFill>
            </a:endParaRPr>
          </a:p>
        </p:txBody>
      </p:sp>
      <p:sp>
        <p:nvSpPr>
          <p:cNvPr id="26" name="Rectangle à coins arrondis 25"/>
          <p:cNvSpPr/>
          <p:nvPr/>
        </p:nvSpPr>
        <p:spPr>
          <a:xfrm>
            <a:off x="4758267" y="5350932"/>
            <a:ext cx="2040466" cy="829734"/>
          </a:xfrm>
          <a:prstGeom prst="roundRect">
            <a:avLst/>
          </a:prstGeom>
          <a:ln w="12700" cmpd="sng">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r"/>
            <a:r>
              <a:rPr lang="fr-FR" sz="2400" dirty="0" smtClean="0"/>
              <a:t>addi</a:t>
            </a:r>
            <a:r>
              <a:rPr lang="fr-FR" sz="2400" dirty="0" smtClean="0">
                <a:solidFill>
                  <a:srgbClr val="008000"/>
                </a:solidFill>
              </a:rPr>
              <a:t>ti</a:t>
            </a:r>
            <a:r>
              <a:rPr lang="fr-FR" sz="2400" dirty="0" smtClean="0">
                <a:solidFill>
                  <a:schemeClr val="tx1"/>
                </a:solidFill>
              </a:rPr>
              <a:t>on</a:t>
            </a:r>
          </a:p>
          <a:p>
            <a:pPr algn="r"/>
            <a:r>
              <a:rPr lang="fr-FR" sz="2400" dirty="0" smtClean="0">
                <a:solidFill>
                  <a:schemeClr val="tx1"/>
                </a:solidFill>
                <a:latin typeface="Cursivestandard"/>
                <a:cs typeface="Cursivestandard"/>
              </a:rPr>
              <a:t>²addi</a:t>
            </a:r>
            <a:r>
              <a:rPr lang="fr-FR" sz="2400" dirty="0" smtClean="0">
                <a:solidFill>
                  <a:srgbClr val="008000"/>
                </a:solidFill>
                <a:latin typeface="Cursivestandard"/>
                <a:cs typeface="Cursivestandard"/>
              </a:rPr>
              <a:t>ti</a:t>
            </a:r>
            <a:r>
              <a:rPr lang="fr-FR" sz="2400" dirty="0" smtClean="0">
                <a:solidFill>
                  <a:srgbClr val="000000"/>
                </a:solidFill>
                <a:latin typeface="Cursivestandard"/>
                <a:cs typeface="Cursivestandard"/>
              </a:rPr>
              <a:t>on</a:t>
            </a:r>
            <a:endParaRPr lang="fr-FR" sz="2400" dirty="0">
              <a:solidFill>
                <a:srgbClr val="000000"/>
              </a:solidFill>
              <a:latin typeface="Cursivestandard"/>
              <a:cs typeface="Cursivestandard"/>
            </a:endParaRPr>
          </a:p>
        </p:txBody>
      </p:sp>
      <p:pic>
        <p:nvPicPr>
          <p:cNvPr id="27" name="Image 26"/>
          <p:cNvPicPr>
            <a:picLocks noChangeAspect="1"/>
          </p:cNvPicPr>
          <p:nvPr/>
        </p:nvPicPr>
        <p:blipFill rotWithShape="1">
          <a:blip r:embed="rId2"/>
          <a:srcRect l="9333" t="8667" r="65333" b="57158"/>
          <a:stretch/>
        </p:blipFill>
        <p:spPr>
          <a:xfrm>
            <a:off x="167639" y="5579314"/>
            <a:ext cx="285729" cy="385456"/>
          </a:xfrm>
          <a:prstGeom prst="rect">
            <a:avLst/>
          </a:prstGeom>
        </p:spPr>
      </p:pic>
      <p:pic>
        <p:nvPicPr>
          <p:cNvPr id="28" name="Image 27"/>
          <p:cNvPicPr>
            <a:picLocks noChangeAspect="1"/>
          </p:cNvPicPr>
          <p:nvPr/>
        </p:nvPicPr>
        <p:blipFill rotWithShape="1">
          <a:blip r:embed="rId2"/>
          <a:srcRect l="52332" t="59635" r="4001" b="9699"/>
          <a:stretch/>
        </p:blipFill>
        <p:spPr>
          <a:xfrm>
            <a:off x="2292470" y="5702304"/>
            <a:ext cx="325510" cy="228600"/>
          </a:xfrm>
          <a:prstGeom prst="rect">
            <a:avLst/>
          </a:prstGeom>
        </p:spPr>
      </p:pic>
      <p:pic>
        <p:nvPicPr>
          <p:cNvPr id="36" name="Image 35" descr="C:\Users\Catherine\Documents\CP\7 Lecture Pilotis\Gestes BM Pilotis\s.PNG"/>
          <p:cNvPicPr>
            <a:picLocks noChangeAspect="1"/>
          </p:cNvPicPr>
          <p:nvPr/>
        </p:nvPicPr>
        <p:blipFill>
          <a:blip r:embed="rId3" cstate="print">
            <a:extLst>
              <a:ext uri="{BEBA8EAE-BF5A-486C-A8C5-ECC9F3942E4B}">
                <a14:imgProps xmlns:a14="http://schemas.microsoft.com/office/drawing/2010/main">
                  <a14:imgLayer r:embed="rId4">
                    <a14:imgEffect>
                      <a14:backgroundRemoval t="962" b="98077" l="1579" r="97895">
                        <a14:foregroundMark x1="50526" y1="87019" x2="50526" y2="87019"/>
                        <a14:foregroundMark x1="30000" y1="90865" x2="30000" y2="90865"/>
                      </a14:backgroundRemoval>
                    </a14:imgEffect>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945509" y="5480119"/>
            <a:ext cx="527691" cy="587335"/>
          </a:xfrm>
          <a:prstGeom prst="rect">
            <a:avLst/>
          </a:prstGeom>
          <a:noFill/>
          <a:ln>
            <a:noFill/>
          </a:ln>
        </p:spPr>
      </p:pic>
      <p:sp>
        <p:nvSpPr>
          <p:cNvPr id="39" name="Rectangle 38"/>
          <p:cNvSpPr/>
          <p:nvPr/>
        </p:nvSpPr>
        <p:spPr>
          <a:xfrm>
            <a:off x="4841191" y="5274505"/>
            <a:ext cx="662181"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3 </a:t>
            </a:r>
          </a:p>
          <a:p>
            <a:pPr algn="ct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+ 3 </a:t>
            </a:r>
          </a:p>
          <a:p>
            <a:pPr algn="ct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6</a:t>
            </a:r>
            <a:endPar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40" name="Image 39" descr="C:\Users\Catherine\Pictures\i.PNG"/>
          <p:cNvPicPr/>
          <p:nvPr/>
        </p:nvPicPr>
        <p:blipFill>
          <a:blip r:embed="rId5" cstate="print">
            <a:extLst>
              <a:ext uri="{BEBA8EAE-BF5A-486C-A8C5-ECC9F3942E4B}">
                <a14:imgProps xmlns:a14="http://schemas.microsoft.com/office/drawing/2010/main">
                  <a14:imgLayer r:embed="rId6">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473199" y="5480119"/>
            <a:ext cx="540000" cy="587335"/>
          </a:xfrm>
          <a:prstGeom prst="rect">
            <a:avLst/>
          </a:prstGeom>
          <a:noFill/>
          <a:ln>
            <a:noFill/>
          </a:ln>
        </p:spPr>
      </p:pic>
      <p:cxnSp>
        <p:nvCxnSpPr>
          <p:cNvPr id="43" name="Connecteur droit 42"/>
          <p:cNvCxnSpPr/>
          <p:nvPr/>
        </p:nvCxnSpPr>
        <p:spPr>
          <a:xfrm flipV="1">
            <a:off x="4947982" y="5884331"/>
            <a:ext cx="445285" cy="8467"/>
          </a:xfrm>
          <a:prstGeom prst="line">
            <a:avLst/>
          </a:prstGeom>
          <a:scene3d>
            <a:camera prst="orthographicFront"/>
            <a:lightRig rig="threePt" dir="t"/>
          </a:scene3d>
          <a:sp3d>
            <a:bevelT/>
          </a:sp3d>
        </p:spPr>
        <p:style>
          <a:lnRef idx="2">
            <a:schemeClr val="accent2"/>
          </a:lnRef>
          <a:fillRef idx="0">
            <a:schemeClr val="accent2"/>
          </a:fillRef>
          <a:effectRef idx="1">
            <a:schemeClr val="accent2"/>
          </a:effectRef>
          <a:fontRef idx="minor">
            <a:schemeClr val="tx1"/>
          </a:fontRef>
        </p:style>
      </p:cxnSp>
      <p:graphicFrame>
        <p:nvGraphicFramePr>
          <p:cNvPr id="22" name="Tableau 21"/>
          <p:cNvGraphicFramePr>
            <a:graphicFrameLocks noGrp="1"/>
          </p:cNvGraphicFramePr>
          <p:nvPr>
            <p:extLst>
              <p:ext uri="{D42A27DB-BD31-4B8C-83A1-F6EECF244321}">
                <p14:modId xmlns:p14="http://schemas.microsoft.com/office/powerpoint/2010/main" val="3887670457"/>
              </p:ext>
            </p:extLst>
          </p:nvPr>
        </p:nvGraphicFramePr>
        <p:xfrm>
          <a:off x="93133" y="6324606"/>
          <a:ext cx="6705600" cy="3268805"/>
        </p:xfrm>
        <a:graphic>
          <a:graphicData uri="http://schemas.openxmlformats.org/drawingml/2006/table">
            <a:tbl>
              <a:tblPr firstRow="1" bandRow="1">
                <a:tableStyleId>{5940675A-B579-460E-94D1-54222C63F5DA}</a:tableStyleId>
              </a:tblPr>
              <a:tblGrid>
                <a:gridCol w="1566334"/>
                <a:gridCol w="1701800"/>
                <a:gridCol w="1761066"/>
                <a:gridCol w="1676400"/>
              </a:tblGrid>
              <a:tr h="364061">
                <a:tc gridSpan="4">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fr-FR" sz="1400" u="sng" kern="1200" dirty="0" smtClean="0">
                          <a:solidFill>
                            <a:schemeClr val="tx1"/>
                          </a:solidFill>
                          <a:effectLst/>
                          <a:latin typeface="Cursivestandard"/>
                          <a:ea typeface="+mn-ea"/>
                          <a:cs typeface="Cursivestandard"/>
                        </a:rPr>
                        <a:t>Je ²li$ ²de nouveaux</a:t>
                      </a:r>
                      <a:r>
                        <a:rPr lang="fr-FR" sz="1400" u="sng" kern="1200" baseline="0" dirty="0" smtClean="0">
                          <a:solidFill>
                            <a:schemeClr val="tx1"/>
                          </a:solidFill>
                          <a:effectLst/>
                          <a:latin typeface="Cursivestandard"/>
                          <a:ea typeface="+mn-ea"/>
                          <a:cs typeface="Cursivestandard"/>
                        </a:rPr>
                        <a:t> mot$ : </a:t>
                      </a:r>
                    </a:p>
                  </a:txBody>
                  <a:tcPr>
                    <a:lnB w="12700" cap="flat" cmpd="sng" algn="ctr">
                      <a:noFill/>
                      <a:prstDash val="solid"/>
                      <a:round/>
                      <a:headEnd type="none" w="med" len="med"/>
                      <a:tailEnd type="none" w="med" len="med"/>
                    </a:lnB>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fr-FR"/>
                    </a:p>
                  </a:txBody>
                  <a:tcPr/>
                </a:tc>
                <a:tc hMerge="1">
                  <a:txBody>
                    <a:bodyPr/>
                    <a:lstStyle/>
                    <a:p>
                      <a:pPr>
                        <a:spcAft>
                          <a:spcPts val="600"/>
                        </a:spcAft>
                      </a:pPr>
                      <a:endParaRPr lang="fr-FR" sz="1400" u="none" kern="1200" dirty="0" smtClean="0">
                        <a:solidFill>
                          <a:schemeClr val="tx1"/>
                        </a:solidFill>
                        <a:effectLst/>
                        <a:latin typeface="Script Ecole 2"/>
                        <a:ea typeface="+mn-ea"/>
                        <a:cs typeface="Script Ecole 2"/>
                      </a:endParaRPr>
                    </a:p>
                  </a:txBody>
                  <a:tcPr>
                    <a:lnL w="12700" cap="flat" cmpd="sng" algn="ctr">
                      <a:noFill/>
                      <a:prstDash val="solid"/>
                      <a:round/>
                      <a:headEnd type="none" w="med" len="med"/>
                      <a:tailEnd type="none" w="med" len="med"/>
                    </a:lnL>
                  </a:tcPr>
                </a:tc>
              </a:tr>
              <a:tr h="614561">
                <a:tc>
                  <a:txBody>
                    <a:bodyPr/>
                    <a:lstStyle/>
                    <a:p>
                      <a:pPr>
                        <a:spcAft>
                          <a:spcPts val="600"/>
                        </a:spcAft>
                      </a:pPr>
                      <a:r>
                        <a:rPr lang="fr-FR" sz="1400" u="none" kern="1200" dirty="0" smtClean="0">
                          <a:solidFill>
                            <a:schemeClr val="tx1"/>
                          </a:solidFill>
                          <a:effectLst/>
                          <a:latin typeface="Script Ecole 2"/>
                          <a:ea typeface="+mn-ea"/>
                          <a:cs typeface="Script Ecole 2"/>
                        </a:rPr>
                        <a:t>la nata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atten</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une puni</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une </a:t>
                      </a:r>
                      <a:r>
                        <a:rPr lang="fr-FR" sz="1400" u="none" kern="1200" dirty="0" smtClean="0">
                          <a:solidFill>
                            <a:srgbClr val="008000"/>
                          </a:solidFill>
                          <a:effectLst/>
                          <a:latin typeface="Script Ecole 2"/>
                          <a:ea typeface="+mn-ea"/>
                          <a:cs typeface="Script Ecole 2"/>
                        </a:rPr>
                        <a:t>in</a:t>
                      </a:r>
                      <a:r>
                        <a:rPr lang="fr-FR" sz="1400" u="none" kern="1200" dirty="0" smtClean="0">
                          <a:solidFill>
                            <a:schemeClr val="tx1"/>
                          </a:solidFill>
                          <a:effectLst/>
                          <a:latin typeface="Script Ecole 2"/>
                          <a:ea typeface="+mn-ea"/>
                          <a:cs typeface="Script Ecole 2"/>
                        </a:rPr>
                        <a:t>vita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une collec</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la</a:t>
                      </a:r>
                      <a:r>
                        <a:rPr lang="fr-FR" sz="1400" u="none" kern="1200" baseline="0" dirty="0" smtClean="0">
                          <a:solidFill>
                            <a:schemeClr val="tx1"/>
                          </a:solidFill>
                          <a:effectLst/>
                          <a:latin typeface="Script Ecole 2"/>
                          <a:ea typeface="+mn-ea"/>
                          <a:cs typeface="Script Ecole 2"/>
                        </a:rPr>
                        <a:t> circula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baseline="0" dirty="0" smtClean="0">
                          <a:solidFill>
                            <a:schemeClr val="tx1"/>
                          </a:solidFill>
                          <a:effectLst/>
                          <a:latin typeface="Script Ecole 2"/>
                          <a:ea typeface="+mn-ea"/>
                          <a:cs typeface="Script Ecole 2"/>
                        </a:rPr>
                        <a:t>une po</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une acroba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chemeClr val="bg1">
                              <a:lumMod val="50000"/>
                            </a:schemeClr>
                          </a:solidFill>
                          <a:effectLst/>
                          <a:latin typeface="Script Ecole 2"/>
                          <a:ea typeface="+mn-ea"/>
                          <a:cs typeface="Script Ecole 2"/>
                        </a:rPr>
                        <a:t>e</a:t>
                      </a:r>
                    </a:p>
                    <a:p>
                      <a:pPr>
                        <a:spcAft>
                          <a:spcPts val="600"/>
                        </a:spcAft>
                      </a:pPr>
                      <a:r>
                        <a:rPr lang="fr-FR" sz="1400" u="none" kern="1200" dirty="0" smtClean="0">
                          <a:solidFill>
                            <a:schemeClr val="tx1"/>
                          </a:solidFill>
                          <a:effectLst/>
                          <a:latin typeface="Script Ecole 2"/>
                          <a:ea typeface="+mn-ea"/>
                          <a:cs typeface="Script Ecole 2"/>
                        </a:rPr>
                        <a:t>une sta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la</a:t>
                      </a:r>
                      <a:r>
                        <a:rPr lang="fr-FR" sz="1400" u="none" kern="1200" baseline="0" dirty="0" smtClean="0">
                          <a:solidFill>
                            <a:schemeClr val="tx1"/>
                          </a:solidFill>
                          <a:effectLst/>
                          <a:latin typeface="Script Ecole 2"/>
                          <a:ea typeface="+mn-ea"/>
                          <a:cs typeface="Script Ecole 2"/>
                        </a:rPr>
                        <a:t> fête na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baseline="0" dirty="0" smtClean="0">
                          <a:solidFill>
                            <a:schemeClr val="tx1"/>
                          </a:solidFill>
                          <a:effectLst/>
                          <a:latin typeface="Script Ecole 2"/>
                          <a:ea typeface="+mn-ea"/>
                          <a:cs typeface="Script Ecole 2"/>
                        </a:rPr>
                        <a:t>onale</a:t>
                      </a:r>
                    </a:p>
                    <a:p>
                      <a:pPr>
                        <a:spcAft>
                          <a:spcPts val="600"/>
                        </a:spcAft>
                      </a:pPr>
                      <a:r>
                        <a:rPr lang="fr-FR" sz="1400" u="none" kern="1200" baseline="0" dirty="0" smtClean="0">
                          <a:solidFill>
                            <a:schemeClr val="tx1"/>
                          </a:solidFill>
                          <a:effectLst/>
                          <a:latin typeface="Script Ecole 2"/>
                          <a:ea typeface="+mn-ea"/>
                          <a:cs typeface="Script Ecole 2"/>
                        </a:rPr>
                        <a:t>la pa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baseline="0" dirty="0" smtClean="0">
                          <a:solidFill>
                            <a:srgbClr val="008000"/>
                          </a:solidFill>
                          <a:effectLst/>
                          <a:latin typeface="Script Ecole 2"/>
                          <a:ea typeface="+mn-ea"/>
                          <a:cs typeface="Script Ecole 2"/>
                        </a:rPr>
                        <a:t>en</a:t>
                      </a:r>
                      <a:r>
                        <a:rPr lang="fr-FR" sz="1400" u="none" kern="1200" baseline="0" dirty="0" smtClean="0">
                          <a:solidFill>
                            <a:schemeClr val="tx1"/>
                          </a:solidFill>
                          <a:effectLst/>
                          <a:latin typeface="Script Ecole 2"/>
                          <a:ea typeface="+mn-ea"/>
                          <a:cs typeface="Script Ecole 2"/>
                        </a:rPr>
                        <a:t>ce</a:t>
                      </a:r>
                    </a:p>
                    <a:p>
                      <a:pPr>
                        <a:spcAft>
                          <a:spcPts val="600"/>
                        </a:spcAft>
                      </a:pPr>
                      <a:r>
                        <a:rPr lang="fr-FR" sz="1400" u="none" kern="1200" baseline="0" dirty="0" smtClean="0">
                          <a:solidFill>
                            <a:schemeClr val="tx1"/>
                          </a:solidFill>
                          <a:effectLst/>
                          <a:latin typeface="Script Ecole 2"/>
                          <a:ea typeface="+mn-ea"/>
                          <a:cs typeface="Script Ecole 2"/>
                        </a:rPr>
                        <a:t>la correc</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baseline="0" dirty="0" smtClean="0">
                          <a:solidFill>
                            <a:schemeClr val="tx1"/>
                          </a:solidFill>
                          <a:effectLst/>
                          <a:latin typeface="Script Ecole 2"/>
                          <a:ea typeface="+mn-ea"/>
                          <a:cs typeface="Script Ecole 2"/>
                        </a:rPr>
                        <a:t>une c</a:t>
                      </a:r>
                      <a:r>
                        <a:rPr lang="fr-FR" sz="1400" u="none" kern="1200" baseline="0" dirty="0" smtClean="0">
                          <a:solidFill>
                            <a:srgbClr val="008000"/>
                          </a:solidFill>
                          <a:effectLst/>
                          <a:latin typeface="Script Ecole 2"/>
                          <a:ea typeface="+mn-ea"/>
                          <a:cs typeface="Script Ecole 2"/>
                        </a:rPr>
                        <a:t>on</a:t>
                      </a:r>
                      <a:r>
                        <a:rPr lang="fr-FR" sz="1400" u="none" kern="1200" baseline="0" dirty="0" smtClean="0">
                          <a:solidFill>
                            <a:schemeClr val="tx1"/>
                          </a:solidFill>
                          <a:effectLst/>
                          <a:latin typeface="Script Ecole 2"/>
                          <a:ea typeface="+mn-ea"/>
                          <a:cs typeface="Script Ecole 2"/>
                        </a:rPr>
                        <a:t>struc</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baseline="0" dirty="0" smtClean="0">
                          <a:solidFill>
                            <a:schemeClr val="tx1"/>
                          </a:solidFill>
                          <a:effectLst/>
                          <a:latin typeface="Script Ecole 2"/>
                          <a:ea typeface="+mn-ea"/>
                          <a:cs typeface="Script Ecole 2"/>
                        </a:rPr>
                        <a:t>une </a:t>
                      </a:r>
                      <a:r>
                        <a:rPr lang="fr-FR" sz="1400" u="none" kern="1200" baseline="0" dirty="0" smtClean="0">
                          <a:solidFill>
                            <a:srgbClr val="008000"/>
                          </a:solidFill>
                          <a:effectLst/>
                          <a:latin typeface="Script Ecole 2"/>
                          <a:ea typeface="+mn-ea"/>
                          <a:cs typeface="Script Ecole 2"/>
                        </a:rPr>
                        <a:t>in</a:t>
                      </a:r>
                      <a:r>
                        <a:rPr lang="fr-FR" sz="1400" u="none" kern="1200" baseline="0" dirty="0" smtClean="0">
                          <a:solidFill>
                            <a:schemeClr val="tx1"/>
                          </a:solidFill>
                          <a:effectLst/>
                          <a:latin typeface="Script Ecole 2"/>
                          <a:ea typeface="+mn-ea"/>
                          <a:cs typeface="Script Ecole 2"/>
                        </a:rPr>
                        <a:t>terroga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une opéra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une s</a:t>
                      </a:r>
                      <a:r>
                        <a:rPr lang="fr-FR" sz="1400" u="none" kern="1200" dirty="0" smtClean="0">
                          <a:solidFill>
                            <a:srgbClr val="008000"/>
                          </a:solidFill>
                          <a:effectLst/>
                          <a:latin typeface="Script Ecole 2"/>
                          <a:ea typeface="+mn-ea"/>
                          <a:cs typeface="Script Ecole 2"/>
                        </a:rPr>
                        <a:t>ou</a:t>
                      </a:r>
                      <a:r>
                        <a:rPr lang="fr-FR" sz="1400" u="none" kern="1200" dirty="0" smtClean="0">
                          <a:solidFill>
                            <a:schemeClr val="tx1"/>
                          </a:solidFill>
                          <a:effectLst/>
                          <a:latin typeface="Script Ecole 2"/>
                          <a:ea typeface="+mn-ea"/>
                          <a:cs typeface="Script Ecole 2"/>
                        </a:rPr>
                        <a:t>strac</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une multiplica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la récréa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une défini</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une occupa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une </a:t>
                      </a:r>
                      <a:r>
                        <a:rPr lang="fr-FR" sz="1400" u="none" kern="1200" dirty="0" smtClean="0">
                          <a:solidFill>
                            <a:srgbClr val="008000"/>
                          </a:solidFill>
                          <a:effectLst/>
                          <a:latin typeface="Script Ecole 2"/>
                          <a:ea typeface="+mn-ea"/>
                          <a:cs typeface="Script Ecole 2"/>
                        </a:rPr>
                        <a:t>in</a:t>
                      </a:r>
                      <a:r>
                        <a:rPr lang="fr-FR" sz="1400" u="none" kern="1200" dirty="0" smtClean="0">
                          <a:solidFill>
                            <a:schemeClr val="tx1"/>
                          </a:solidFill>
                          <a:effectLst/>
                          <a:latin typeface="Script Ecole 2"/>
                          <a:ea typeface="+mn-ea"/>
                          <a:cs typeface="Script Ecole 2"/>
                        </a:rPr>
                        <a:t>terdic</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spcAft>
                          <a:spcPts val="600"/>
                        </a:spcAft>
                      </a:pPr>
                      <a:r>
                        <a:rPr lang="fr-FR" sz="1400" u="none" kern="1200" dirty="0" smtClean="0">
                          <a:solidFill>
                            <a:schemeClr val="tx1"/>
                          </a:solidFill>
                          <a:effectLst/>
                          <a:latin typeface="Script Ecole 2"/>
                          <a:ea typeface="+mn-ea"/>
                          <a:cs typeface="Script Ecole 2"/>
                        </a:rPr>
                        <a:t>une ac</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une posi</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prét</a:t>
                      </a:r>
                      <a:r>
                        <a:rPr lang="fr-FR" sz="1400" u="none" kern="1200" dirty="0" smtClean="0">
                          <a:solidFill>
                            <a:srgbClr val="008000"/>
                          </a:solidFill>
                          <a:effectLst/>
                          <a:latin typeface="Script Ecole 2"/>
                          <a:ea typeface="+mn-ea"/>
                          <a:cs typeface="Script Ecole 2"/>
                        </a:rPr>
                        <a:t>en</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eu</a:t>
                      </a:r>
                      <a:r>
                        <a:rPr lang="fr-FR" sz="1400" u="none" kern="1200" dirty="0" smtClean="0">
                          <a:solidFill>
                            <a:srgbClr val="7F7F7F"/>
                          </a:solidFill>
                          <a:effectLst/>
                          <a:latin typeface="Script Ecole 2"/>
                          <a:ea typeface="+mn-ea"/>
                          <a:cs typeface="Script Ecole 2"/>
                        </a:rPr>
                        <a:t>x</a:t>
                      </a:r>
                    </a:p>
                    <a:p>
                      <a:pPr>
                        <a:spcAft>
                          <a:spcPts val="600"/>
                        </a:spcAft>
                      </a:pPr>
                      <a:r>
                        <a:rPr lang="fr-FR" sz="1400" u="none" kern="1200" dirty="0" smtClean="0">
                          <a:solidFill>
                            <a:schemeClr val="tx1"/>
                          </a:solidFill>
                          <a:effectLst/>
                          <a:latin typeface="Script Ecole 2"/>
                          <a:ea typeface="+mn-ea"/>
                          <a:cs typeface="Script Ecole 2"/>
                        </a:rPr>
                        <a:t>la pollu</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une émo</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la c</a:t>
                      </a:r>
                      <a:r>
                        <a:rPr lang="fr-FR" sz="1400" u="none" kern="1200" dirty="0" smtClean="0">
                          <a:solidFill>
                            <a:srgbClr val="008000"/>
                          </a:solidFill>
                          <a:effectLst/>
                          <a:latin typeface="Script Ecole 2"/>
                          <a:ea typeface="+mn-ea"/>
                          <a:cs typeface="Script Ecole 2"/>
                        </a:rPr>
                        <a:t>on</a:t>
                      </a:r>
                      <a:r>
                        <a:rPr lang="fr-FR" sz="1400" u="none" kern="1200" dirty="0" smtClean="0">
                          <a:solidFill>
                            <a:schemeClr val="tx1"/>
                          </a:solidFill>
                          <a:effectLst/>
                          <a:latin typeface="Script Ecole 2"/>
                          <a:ea typeface="+mn-ea"/>
                          <a:cs typeface="Script Ecole 2"/>
                        </a:rPr>
                        <a:t>versa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p>
                      <a:pPr>
                        <a:spcAft>
                          <a:spcPts val="600"/>
                        </a:spcAft>
                      </a:pPr>
                      <a:r>
                        <a:rPr lang="fr-FR" sz="1400" u="none" kern="1200" dirty="0" smtClean="0">
                          <a:solidFill>
                            <a:schemeClr val="tx1"/>
                          </a:solidFill>
                          <a:effectLst/>
                          <a:latin typeface="Script Ecole 2"/>
                          <a:ea typeface="+mn-ea"/>
                          <a:cs typeface="Script Ecole 2"/>
                        </a:rPr>
                        <a:t>une </a:t>
                      </a:r>
                      <a:r>
                        <a:rPr lang="fr-FR" sz="1400" u="none" kern="1200" dirty="0" smtClean="0">
                          <a:solidFill>
                            <a:srgbClr val="7F7F7F"/>
                          </a:solidFill>
                          <a:effectLst/>
                          <a:latin typeface="Script Ecole 2"/>
                          <a:ea typeface="+mn-ea"/>
                          <a:cs typeface="Script Ecole 2"/>
                        </a:rPr>
                        <a:t>h</a:t>
                      </a:r>
                      <a:r>
                        <a:rPr lang="fr-FR" sz="1400" u="none" kern="1200" dirty="0" smtClean="0">
                          <a:solidFill>
                            <a:schemeClr val="tx1"/>
                          </a:solidFill>
                          <a:effectLst/>
                          <a:latin typeface="Script Ecole 2"/>
                          <a:ea typeface="+mn-ea"/>
                          <a:cs typeface="Script Ecole 2"/>
                        </a:rPr>
                        <a:t>ésita</a:t>
                      </a:r>
                      <a:r>
                        <a:rPr lang="fr-FR" sz="1400" u="none" kern="1200" dirty="0" smtClean="0">
                          <a:solidFill>
                            <a:srgbClr val="3366FF"/>
                          </a:solidFill>
                          <a:effectLst/>
                          <a:latin typeface="Script Ecole 2"/>
                          <a:ea typeface="+mn-ea"/>
                          <a:cs typeface="Script Ecole 2"/>
                        </a:rPr>
                        <a:t>t</a:t>
                      </a:r>
                      <a:r>
                        <a:rPr lang="fr-FR" sz="1400" u="none" kern="1200" dirty="0" smtClean="0">
                          <a:solidFill>
                            <a:srgbClr val="FF0000"/>
                          </a:solidFill>
                          <a:effectLst/>
                          <a:latin typeface="Script Ecole 2"/>
                          <a:ea typeface="+mn-ea"/>
                          <a:cs typeface="Script Ecole 2"/>
                        </a:rPr>
                        <a:t>i</a:t>
                      </a:r>
                      <a:r>
                        <a:rPr lang="fr-FR" sz="1400" u="none" kern="1200" dirty="0" smtClean="0">
                          <a:solidFill>
                            <a:srgbClr val="008000"/>
                          </a:solidFill>
                          <a:effectLst/>
                          <a:latin typeface="Script Ecole 2"/>
                          <a:ea typeface="+mn-ea"/>
                          <a:cs typeface="Script Ecole 2"/>
                        </a:rPr>
                        <a:t>on</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r>
              <a:tr h="696252">
                <a:tc gridSpan="4">
                  <a:txBody>
                    <a:bodyPr/>
                    <a:lstStyle/>
                    <a:p>
                      <a:pPr marL="0" marR="0" indent="0" algn="l" defTabSz="457200" rtl="0" eaLnBrk="1" fontAlgn="auto" latinLnBrk="0" hangingPunct="1">
                        <a:lnSpc>
                          <a:spcPct val="110000"/>
                        </a:lnSpc>
                        <a:spcBef>
                          <a:spcPts val="0"/>
                        </a:spcBef>
                        <a:spcAft>
                          <a:spcPts val="0"/>
                        </a:spcAft>
                        <a:buClrTx/>
                        <a:buSzTx/>
                        <a:buFontTx/>
                        <a:buNone/>
                        <a:tabLst/>
                        <a:defRPr/>
                      </a:pPr>
                      <a:r>
                        <a:rPr lang="fr-FR" sz="1400" u="sng" kern="1200" dirty="0" smtClean="0">
                          <a:solidFill>
                            <a:schemeClr val="tx1"/>
                          </a:solidFill>
                          <a:effectLst/>
                          <a:latin typeface="Cursivestandard"/>
                          <a:ea typeface="+mn-ea"/>
                          <a:cs typeface="Cursivestandard"/>
                        </a:rPr>
                        <a:t>Je ²li$ ²de$</a:t>
                      </a:r>
                      <a:r>
                        <a:rPr lang="fr-FR" sz="1400" u="sng" kern="1200" baseline="0" dirty="0" smtClean="0">
                          <a:solidFill>
                            <a:schemeClr val="tx1"/>
                          </a:solidFill>
                          <a:effectLst/>
                          <a:latin typeface="Cursivestandard"/>
                          <a:ea typeface="+mn-ea"/>
                          <a:cs typeface="Cursivestandard"/>
                        </a:rPr>
                        <a:t> </a:t>
                      </a:r>
                      <a:r>
                        <a:rPr lang="fr-FR" sz="1400" u="sng" kern="1200" dirty="0" smtClean="0">
                          <a:solidFill>
                            <a:schemeClr val="tx1"/>
                          </a:solidFill>
                          <a:effectLst/>
                          <a:latin typeface="Cursivestandard"/>
                          <a:ea typeface="+mn-ea"/>
                          <a:cs typeface="Cursivestandard"/>
                        </a:rPr>
                        <a:t>²</a:t>
                      </a:r>
                      <a:r>
                        <a:rPr lang="fr-FR" sz="1400" u="sng" kern="1200" baseline="0" dirty="0" smtClean="0">
                          <a:solidFill>
                            <a:schemeClr val="tx1"/>
                          </a:solidFill>
                          <a:effectLst/>
                          <a:latin typeface="Cursivestandard"/>
                          <a:ea typeface="+mn-ea"/>
                          <a:cs typeface="Cursivestandard"/>
                        </a:rPr>
                        <a:t>phrase$</a:t>
                      </a:r>
                      <a:r>
                        <a:rPr lang="fr-FR" sz="1400" u="sng" kern="1200" dirty="0" smtClean="0">
                          <a:solidFill>
                            <a:schemeClr val="tx1"/>
                          </a:solidFill>
                          <a:effectLst/>
                          <a:latin typeface="Cursivestandard"/>
                          <a:ea typeface="+mn-ea"/>
                          <a:cs typeface="Cursivestandard"/>
                        </a:rPr>
                        <a:t> :</a:t>
                      </a:r>
                    </a:p>
                    <a:p>
                      <a:pPr marL="0" marR="0" indent="0" algn="l" defTabSz="457200" rtl="0" eaLnBrk="1" fontAlgn="auto" latinLnBrk="0" hangingPunct="1">
                        <a:lnSpc>
                          <a:spcPct val="110000"/>
                        </a:lnSpc>
                        <a:spcBef>
                          <a:spcPts val="0"/>
                        </a:spcBef>
                        <a:spcAft>
                          <a:spcPts val="0"/>
                        </a:spcAft>
                        <a:buClrTx/>
                        <a:buSzTx/>
                        <a:buFontTx/>
                        <a:buNone/>
                        <a:tabLst/>
                        <a:defRPr/>
                      </a:pPr>
                      <a:r>
                        <a:rPr lang="fr-FR" sz="1600" kern="1200" dirty="0" smtClean="0">
                          <a:solidFill>
                            <a:schemeClr val="tx1"/>
                          </a:solidFill>
                          <a:effectLst/>
                          <a:latin typeface="Script Ecole 2"/>
                          <a:ea typeface="+mn-ea"/>
                          <a:cs typeface="Script Ecole 2"/>
                        </a:rPr>
                        <a:t>M</a:t>
                      </a:r>
                      <a:r>
                        <a:rPr lang="fr-FR" sz="1600" kern="1200" dirty="0" smtClean="0">
                          <a:solidFill>
                            <a:srgbClr val="008000"/>
                          </a:solidFill>
                          <a:effectLst/>
                          <a:latin typeface="Script Ecole 2"/>
                          <a:ea typeface="+mn-ea"/>
                          <a:cs typeface="Script Ecole 2"/>
                        </a:rPr>
                        <a:t>on</a:t>
                      </a:r>
                      <a:r>
                        <a:rPr lang="fr-FR" sz="1600" kern="1200" dirty="0" smtClean="0">
                          <a:solidFill>
                            <a:schemeClr val="tx1"/>
                          </a:solidFill>
                          <a:effectLst/>
                          <a:latin typeface="Script Ecole 2"/>
                          <a:ea typeface="+mn-ea"/>
                          <a:cs typeface="Script Ecole 2"/>
                        </a:rPr>
                        <a:t> frère est minu</a:t>
                      </a:r>
                      <a:r>
                        <a:rPr lang="fr-FR" sz="1600" u="none" kern="1200" dirty="0" smtClean="0">
                          <a:solidFill>
                            <a:srgbClr val="3366FF"/>
                          </a:solidFill>
                          <a:effectLst/>
                          <a:latin typeface="Script Ecole 2"/>
                          <a:ea typeface="+mn-ea"/>
                          <a:cs typeface="Script Ecole 2"/>
                        </a:rPr>
                        <a:t>t</a:t>
                      </a:r>
                      <a:r>
                        <a:rPr lang="fr-FR" sz="1600" u="none" kern="1200" dirty="0" smtClean="0">
                          <a:solidFill>
                            <a:srgbClr val="FF0000"/>
                          </a:solidFill>
                          <a:effectLst/>
                          <a:latin typeface="Script Ecole 2"/>
                          <a:ea typeface="+mn-ea"/>
                          <a:cs typeface="Script Ecole 2"/>
                        </a:rPr>
                        <a:t>i</a:t>
                      </a:r>
                      <a:r>
                        <a:rPr lang="fr-FR" sz="1600" kern="1200" dirty="0" smtClean="0">
                          <a:solidFill>
                            <a:srgbClr val="008000"/>
                          </a:solidFill>
                          <a:effectLst/>
                          <a:latin typeface="Script Ecole 2"/>
                          <a:ea typeface="+mn-ea"/>
                          <a:cs typeface="Script Ecole 2"/>
                        </a:rPr>
                        <a:t>eu</a:t>
                      </a:r>
                      <a:r>
                        <a:rPr lang="fr-FR" sz="1600" kern="1200" dirty="0" smtClean="0">
                          <a:solidFill>
                            <a:srgbClr val="7F7F7F"/>
                          </a:solidFill>
                          <a:effectLst/>
                          <a:latin typeface="Script Ecole 2"/>
                          <a:ea typeface="+mn-ea"/>
                          <a:cs typeface="Script Ecole 2"/>
                        </a:rPr>
                        <a:t>x</a:t>
                      </a:r>
                      <a:r>
                        <a:rPr lang="fr-FR" sz="1600" kern="1200" baseline="0" dirty="0" smtClean="0">
                          <a:solidFill>
                            <a:schemeClr val="tx1"/>
                          </a:solidFill>
                          <a:effectLst/>
                          <a:latin typeface="Script Ecole 2"/>
                          <a:ea typeface="+mn-ea"/>
                          <a:cs typeface="Script Ecole 2"/>
                        </a:rPr>
                        <a:t> : il c</a:t>
                      </a:r>
                      <a:r>
                        <a:rPr lang="fr-FR" sz="1600" kern="1200" baseline="0" dirty="0" smtClean="0">
                          <a:solidFill>
                            <a:srgbClr val="008000"/>
                          </a:solidFill>
                          <a:effectLst/>
                          <a:latin typeface="Script Ecole 2"/>
                          <a:ea typeface="+mn-ea"/>
                          <a:cs typeface="Script Ecole 2"/>
                        </a:rPr>
                        <a:t>on</a:t>
                      </a:r>
                      <a:r>
                        <a:rPr lang="fr-FR" sz="1600" kern="1200" baseline="0" dirty="0" smtClean="0">
                          <a:solidFill>
                            <a:schemeClr val="tx1"/>
                          </a:solidFill>
                          <a:effectLst/>
                          <a:latin typeface="Script Ecole 2"/>
                          <a:ea typeface="+mn-ea"/>
                          <a:cs typeface="Script Ecole 2"/>
                        </a:rPr>
                        <a:t>strui</a:t>
                      </a:r>
                      <a:r>
                        <a:rPr lang="fr-FR" sz="1600" kern="1200" baseline="0" dirty="0" smtClean="0">
                          <a:solidFill>
                            <a:srgbClr val="7F7F7F"/>
                          </a:solidFill>
                          <a:effectLst/>
                          <a:latin typeface="Script Ecole 2"/>
                          <a:ea typeface="+mn-ea"/>
                          <a:cs typeface="Script Ecole 2"/>
                        </a:rPr>
                        <a:t>t</a:t>
                      </a:r>
                      <a:r>
                        <a:rPr lang="fr-FR" sz="1600" kern="1200" baseline="0" dirty="0" smtClean="0">
                          <a:solidFill>
                            <a:schemeClr val="tx1"/>
                          </a:solidFill>
                          <a:effectLst/>
                          <a:latin typeface="Script Ecole 2"/>
                          <a:ea typeface="+mn-ea"/>
                          <a:cs typeface="Script Ecole 2"/>
                        </a:rPr>
                        <a:t> une maquette d’avi</a:t>
                      </a:r>
                      <a:r>
                        <a:rPr lang="fr-FR" sz="1600" kern="1200" baseline="0" dirty="0" smtClean="0">
                          <a:solidFill>
                            <a:srgbClr val="008000"/>
                          </a:solidFill>
                          <a:effectLst/>
                          <a:latin typeface="Script Ecole 2"/>
                          <a:ea typeface="+mn-ea"/>
                          <a:cs typeface="Script Ecole 2"/>
                        </a:rPr>
                        <a:t>on</a:t>
                      </a:r>
                      <a:r>
                        <a:rPr lang="fr-FR" sz="1600" kern="1200" baseline="0" dirty="0" smtClean="0">
                          <a:solidFill>
                            <a:schemeClr val="tx1"/>
                          </a:solidFill>
                          <a:effectLst/>
                          <a:latin typeface="Script Ecole 2"/>
                          <a:ea typeface="+mn-ea"/>
                          <a:cs typeface="Script Ecole 2"/>
                        </a:rPr>
                        <a:t> à réac</a:t>
                      </a:r>
                      <a:r>
                        <a:rPr lang="fr-FR" sz="1600" u="none" kern="1200" dirty="0" smtClean="0">
                          <a:solidFill>
                            <a:srgbClr val="3366FF"/>
                          </a:solidFill>
                          <a:effectLst/>
                          <a:latin typeface="Script Ecole 2"/>
                          <a:ea typeface="+mn-ea"/>
                          <a:cs typeface="Script Ecole 2"/>
                        </a:rPr>
                        <a:t>t</a:t>
                      </a:r>
                      <a:r>
                        <a:rPr lang="fr-FR" sz="1600" u="none" kern="1200" dirty="0" smtClean="0">
                          <a:solidFill>
                            <a:srgbClr val="FF0000"/>
                          </a:solidFill>
                          <a:effectLst/>
                          <a:latin typeface="Script Ecole 2"/>
                          <a:ea typeface="+mn-ea"/>
                          <a:cs typeface="Script Ecole 2"/>
                        </a:rPr>
                        <a:t>i</a:t>
                      </a:r>
                      <a:r>
                        <a:rPr lang="fr-FR" sz="1600" u="none" kern="1200" dirty="0" smtClean="0">
                          <a:solidFill>
                            <a:srgbClr val="008000"/>
                          </a:solidFill>
                          <a:effectLst/>
                          <a:latin typeface="Script Ecole 2"/>
                          <a:ea typeface="+mn-ea"/>
                          <a:cs typeface="Script Ecole 2"/>
                        </a:rPr>
                        <a:t>on</a:t>
                      </a:r>
                      <a:r>
                        <a:rPr lang="fr-FR" sz="1600" kern="1200" baseline="0" dirty="0" smtClean="0">
                          <a:solidFill>
                            <a:schemeClr val="tx1"/>
                          </a:solidFill>
                          <a:effectLst/>
                          <a:latin typeface="Script Ecole 2"/>
                          <a:ea typeface="+mn-ea"/>
                          <a:cs typeface="Script Ecole 2"/>
                        </a:rPr>
                        <a:t>. Il fai</a:t>
                      </a:r>
                      <a:r>
                        <a:rPr lang="fr-FR" sz="1600" kern="1200" baseline="0" dirty="0" smtClean="0">
                          <a:solidFill>
                            <a:srgbClr val="7F7F7F"/>
                          </a:solidFill>
                          <a:effectLst/>
                          <a:latin typeface="Script Ecole 2"/>
                          <a:ea typeface="+mn-ea"/>
                          <a:cs typeface="Script Ecole 2"/>
                        </a:rPr>
                        <a:t>t</a:t>
                      </a:r>
                      <a:r>
                        <a:rPr lang="fr-FR" sz="1600" kern="1200" baseline="0" dirty="0" smtClean="0">
                          <a:solidFill>
                            <a:schemeClr val="tx1"/>
                          </a:solidFill>
                          <a:effectLst/>
                          <a:latin typeface="Script Ecole 2"/>
                          <a:ea typeface="+mn-ea"/>
                          <a:cs typeface="Script Ecole 2"/>
                        </a:rPr>
                        <a:t> att</a:t>
                      </a:r>
                      <a:r>
                        <a:rPr lang="fr-FR" sz="1600" kern="1200" baseline="0" dirty="0" smtClean="0">
                          <a:solidFill>
                            <a:srgbClr val="008000"/>
                          </a:solidFill>
                          <a:effectLst/>
                          <a:latin typeface="Script Ecole 2"/>
                          <a:ea typeface="+mn-ea"/>
                          <a:cs typeface="Script Ecole 2"/>
                        </a:rPr>
                        <a:t>en</a:t>
                      </a:r>
                      <a:r>
                        <a:rPr lang="fr-FR" sz="1600" u="none" kern="1200" dirty="0" smtClean="0">
                          <a:solidFill>
                            <a:srgbClr val="3366FF"/>
                          </a:solidFill>
                          <a:effectLst/>
                          <a:latin typeface="Script Ecole 2"/>
                          <a:ea typeface="+mn-ea"/>
                          <a:cs typeface="Script Ecole 2"/>
                        </a:rPr>
                        <a:t>t</a:t>
                      </a:r>
                      <a:r>
                        <a:rPr lang="fr-FR" sz="1600" u="none" kern="1200" dirty="0" smtClean="0">
                          <a:solidFill>
                            <a:srgbClr val="FF0000"/>
                          </a:solidFill>
                          <a:effectLst/>
                          <a:latin typeface="Script Ecole 2"/>
                          <a:ea typeface="+mn-ea"/>
                          <a:cs typeface="Script Ecole 2"/>
                        </a:rPr>
                        <a:t>i</a:t>
                      </a:r>
                      <a:r>
                        <a:rPr lang="fr-FR" sz="1600" u="none" kern="1200" dirty="0" smtClean="0">
                          <a:solidFill>
                            <a:srgbClr val="008000"/>
                          </a:solidFill>
                          <a:effectLst/>
                          <a:latin typeface="Script Ecole 2"/>
                          <a:ea typeface="+mn-ea"/>
                          <a:cs typeface="Script Ecole 2"/>
                        </a:rPr>
                        <a:t>on</a:t>
                      </a:r>
                      <a:r>
                        <a:rPr lang="fr-FR" sz="1600" kern="1200" baseline="0" dirty="0" smtClean="0">
                          <a:solidFill>
                            <a:schemeClr val="tx1"/>
                          </a:solidFill>
                          <a:effectLst/>
                          <a:latin typeface="Script Ecole 2"/>
                          <a:ea typeface="+mn-ea"/>
                          <a:cs typeface="Script Ecole 2"/>
                        </a:rPr>
                        <a:t> à la posi</a:t>
                      </a:r>
                      <a:r>
                        <a:rPr lang="fr-FR" sz="1600" u="none" kern="1200" dirty="0" smtClean="0">
                          <a:solidFill>
                            <a:srgbClr val="3366FF"/>
                          </a:solidFill>
                          <a:effectLst/>
                          <a:latin typeface="Script Ecole 2"/>
                          <a:ea typeface="+mn-ea"/>
                          <a:cs typeface="Script Ecole 2"/>
                        </a:rPr>
                        <a:t>t</a:t>
                      </a:r>
                      <a:r>
                        <a:rPr lang="fr-FR" sz="1600" u="none" kern="1200" dirty="0" smtClean="0">
                          <a:solidFill>
                            <a:srgbClr val="FF0000"/>
                          </a:solidFill>
                          <a:effectLst/>
                          <a:latin typeface="Script Ecole 2"/>
                          <a:ea typeface="+mn-ea"/>
                          <a:cs typeface="Script Ecole 2"/>
                        </a:rPr>
                        <a:t>i</a:t>
                      </a:r>
                      <a:r>
                        <a:rPr lang="fr-FR" sz="1600" u="none" kern="1200" dirty="0" smtClean="0">
                          <a:solidFill>
                            <a:srgbClr val="008000"/>
                          </a:solidFill>
                          <a:effectLst/>
                          <a:latin typeface="Script Ecole 2"/>
                          <a:ea typeface="+mn-ea"/>
                          <a:cs typeface="Script Ecole 2"/>
                        </a:rPr>
                        <a:t>on</a:t>
                      </a:r>
                      <a:r>
                        <a:rPr lang="fr-FR" sz="1600" kern="1200" baseline="0" dirty="0" smtClean="0">
                          <a:solidFill>
                            <a:schemeClr val="tx1"/>
                          </a:solidFill>
                          <a:effectLst/>
                          <a:latin typeface="Script Ecole 2"/>
                          <a:ea typeface="+mn-ea"/>
                          <a:cs typeface="Script Ecole 2"/>
                        </a:rPr>
                        <a:t> des pièce</a:t>
                      </a:r>
                      <a:r>
                        <a:rPr lang="fr-FR" sz="1600" kern="1200" baseline="0" dirty="0" smtClean="0">
                          <a:solidFill>
                            <a:srgbClr val="7F7F7F"/>
                          </a:solidFill>
                          <a:effectLst/>
                          <a:latin typeface="Script Ecole 2"/>
                          <a:ea typeface="+mn-ea"/>
                          <a:cs typeface="Script Ecole 2"/>
                        </a:rPr>
                        <a:t>s</a:t>
                      </a:r>
                      <a:r>
                        <a:rPr lang="fr-FR" sz="1600" kern="1200" baseline="0" dirty="0" smtClean="0">
                          <a:solidFill>
                            <a:schemeClr val="tx1"/>
                          </a:solidFill>
                          <a:effectLst/>
                          <a:latin typeface="Script Ecole 2"/>
                          <a:ea typeface="+mn-ea"/>
                          <a:cs typeface="Script Ecole 2"/>
                        </a:rPr>
                        <a:t>. </a:t>
                      </a:r>
                      <a:endParaRPr lang="fr-FR" sz="1400" u="none" kern="1200" dirty="0" smtClean="0">
                        <a:solidFill>
                          <a:schemeClr val="tx1"/>
                        </a:solidFill>
                        <a:effectLst/>
                        <a:latin typeface="Script Ecole 2"/>
                        <a:ea typeface="+mn-ea"/>
                        <a:cs typeface="Script Ecole 2"/>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Tree>
    <p:extLst>
      <p:ext uri="{BB962C8B-B14F-4D97-AF65-F5344CB8AC3E}">
        <p14:creationId xmlns:p14="http://schemas.microsoft.com/office/powerpoint/2010/main" val="2154690356"/>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11668</TotalTime>
  <Words>3632</Words>
  <Application>Microsoft Macintosh PowerPoint</Application>
  <PresentationFormat>Format A4 (210 x 297 mm)</PresentationFormat>
  <Paragraphs>1294</Paragraphs>
  <Slides>20</Slides>
  <Notes>0</Notes>
  <HiddenSlides>0</HiddenSlides>
  <MMClips>0</MMClips>
  <ScaleCrop>false</ScaleCrop>
  <HeadingPairs>
    <vt:vector size="4" baseType="variant">
      <vt:variant>
        <vt:lpstr>Thème</vt:lpstr>
      </vt:variant>
      <vt:variant>
        <vt:i4>1</vt:i4>
      </vt:variant>
      <vt:variant>
        <vt:lpstr>Titres des diapositives</vt:lpstr>
      </vt:variant>
      <vt:variant>
        <vt:i4>20</vt:i4>
      </vt:variant>
    </vt:vector>
  </HeadingPairs>
  <TitlesOfParts>
    <vt:vector size="21"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Marie Gabriel</dc:creator>
  <cp:lastModifiedBy>Marie Gabriel</cp:lastModifiedBy>
  <cp:revision>228</cp:revision>
  <cp:lastPrinted>2016-05-22T11:12:07Z</cp:lastPrinted>
  <dcterms:created xsi:type="dcterms:W3CDTF">2015-09-03T18:32:21Z</dcterms:created>
  <dcterms:modified xsi:type="dcterms:W3CDTF">2016-05-22T11:37:05Z</dcterms:modified>
</cp:coreProperties>
</file>