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3" autoAdjust="0"/>
  </p:normalViewPr>
  <p:slideViewPr>
    <p:cSldViewPr snapToGrid="0" snapToObjects="1">
      <p:cViewPr varScale="1">
        <p:scale>
          <a:sx n="88" d="100"/>
          <a:sy n="88" d="100"/>
        </p:scale>
        <p:origin x="-112" y="-23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3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98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495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57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76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17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28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79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83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4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46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A6CB3-586D-BC47-B466-FC9C23B9A408}" type="datetimeFigureOut">
              <a:rPr lang="fr-FR" smtClean="0"/>
              <a:t>23/09/2015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8F77E-490B-8748-80CB-89C5DB810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54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518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est    là    il</a:t>
            </a:r>
          </a:p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n’   pas   l’</a:t>
            </a:r>
          </a:p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ami   de </a:t>
            </a:r>
            <a:endParaRPr lang="fr-FR" sz="115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04142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518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²est  ²là   ²il</a:t>
            </a:r>
          </a:p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n’  ²pa$   ²l’</a:t>
            </a:r>
          </a:p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²ami   ²de </a:t>
            </a:r>
            <a:endParaRPr lang="fr-FR" sz="11500" dirty="0"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306981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518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²a   ²lu   ²un</a:t>
            </a:r>
          </a:p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²livre   ²lit</a:t>
            </a:r>
          </a:p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²le    ²c’est </a:t>
            </a:r>
            <a:endParaRPr lang="fr-FR" sz="11500" dirty="0"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397963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36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>
                <a:latin typeface="Script Ecole 2"/>
                <a:cs typeface="Script Ecole 2"/>
              </a:rPr>
              <a:t>a</a:t>
            </a:r>
            <a:r>
              <a:rPr lang="fr-FR" sz="11500" dirty="0" smtClean="0">
                <a:latin typeface="Script Ecole 2"/>
                <a:cs typeface="Script Ecole 2"/>
              </a:rPr>
              <a:t>    lu    un</a:t>
            </a: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livre   lit</a:t>
            </a: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le    c’est </a:t>
            </a:r>
            <a:endParaRPr lang="fr-FR" sz="115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865511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36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>
                <a:latin typeface="Script Ecole 2"/>
                <a:cs typeface="Script Ecole 2"/>
              </a:rPr>
              <a:t>a</a:t>
            </a:r>
            <a:r>
              <a:rPr lang="fr-FR" sz="11500" dirty="0" smtClean="0">
                <a:latin typeface="Script Ecole 2"/>
                <a:cs typeface="Script Ecole 2"/>
              </a:rPr>
              <a:t>    Il    il</a:t>
            </a: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lire   y   A</a:t>
            </a: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le    Qui    lu </a:t>
            </a:r>
            <a:endParaRPr lang="fr-FR" sz="115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24052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806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²a    I</a:t>
            </a:r>
            <a:r>
              <a:rPr lang="fr-FR" sz="11500" dirty="0">
                <a:latin typeface="Cursivestandard"/>
                <a:cs typeface="Cursivestandard"/>
              </a:rPr>
              <a:t>²</a:t>
            </a:r>
            <a:r>
              <a:rPr lang="fr-FR" sz="11500" dirty="0" smtClean="0">
                <a:latin typeface="Cursivestandard"/>
                <a:cs typeface="Cursivestandard"/>
              </a:rPr>
              <a:t>l    ²il</a:t>
            </a: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²lire   ²y   A</a:t>
            </a:r>
          </a:p>
          <a:p>
            <a:pPr algn="ctr">
              <a:lnSpc>
                <a:spcPct val="13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²le    Q</a:t>
            </a:r>
            <a:r>
              <a:rPr lang="fr-FR" sz="11500" dirty="0">
                <a:latin typeface="Cursivestandard"/>
                <a:cs typeface="Cursivestandard"/>
              </a:rPr>
              <a:t>²</a:t>
            </a:r>
            <a:r>
              <a:rPr lang="fr-FR" sz="11500" dirty="0" smtClean="0">
                <a:latin typeface="Cursivestandard"/>
                <a:cs typeface="Cursivestandard"/>
              </a:rPr>
              <a:t>ui    ²lu </a:t>
            </a:r>
            <a:endParaRPr lang="fr-FR" sz="11500" dirty="0"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74329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36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rit    </a:t>
            </a:r>
            <a:r>
              <a:rPr lang="fr-FR" sz="11500" dirty="0" smtClean="0">
                <a:latin typeface="Script Ecole 2"/>
                <a:cs typeface="Script Ecole 2"/>
              </a:rPr>
              <a:t>Mimi</a:t>
            </a:r>
            <a:r>
              <a:rPr lang="fr-FR" sz="11500" dirty="0" smtClean="0">
                <a:latin typeface="Script Ecole 2"/>
                <a:cs typeface="Script Ecole 2"/>
              </a:rPr>
              <a:t>    </a:t>
            </a:r>
            <a:r>
              <a:rPr lang="fr-FR" sz="11500" dirty="0" smtClean="0">
                <a:latin typeface="Script Ecole 2"/>
                <a:cs typeface="Script Ecole 2"/>
              </a:rPr>
              <a:t>il</a:t>
            </a: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c’est</a:t>
            </a:r>
            <a:r>
              <a:rPr lang="fr-FR" sz="11500" dirty="0" smtClean="0">
                <a:latin typeface="Script Ecole 2"/>
                <a:cs typeface="Script Ecole 2"/>
              </a:rPr>
              <a:t>   </a:t>
            </a:r>
            <a:r>
              <a:rPr lang="fr-FR" sz="11500" dirty="0" smtClean="0">
                <a:latin typeface="Script Ecole 2"/>
                <a:cs typeface="Script Ecole 2"/>
              </a:rPr>
              <a:t>sur</a:t>
            </a:r>
            <a:r>
              <a:rPr lang="fr-FR" sz="11500" dirty="0" smtClean="0">
                <a:latin typeface="Script Ecole 2"/>
                <a:cs typeface="Script Ecole 2"/>
              </a:rPr>
              <a:t>   </a:t>
            </a:r>
            <a:r>
              <a:rPr lang="fr-FR" sz="11500" dirty="0" smtClean="0">
                <a:latin typeface="Script Ecole 2"/>
                <a:cs typeface="Script Ecole 2"/>
              </a:rPr>
              <a:t>le</a:t>
            </a:r>
            <a:endParaRPr lang="fr-FR" sz="11500" dirty="0" smtClean="0">
              <a:latin typeface="Script Ecole 2"/>
              <a:cs typeface="Script Ecole 2"/>
            </a:endParaRP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mur</a:t>
            </a:r>
            <a:r>
              <a:rPr lang="fr-FR" sz="11500" dirty="0" smtClean="0">
                <a:latin typeface="Script Ecole 2"/>
                <a:cs typeface="Script Ecole 2"/>
              </a:rPr>
              <a:t>    mal </a:t>
            </a:r>
            <a:endParaRPr lang="fr-FR" sz="115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98205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36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²rit    </a:t>
            </a:r>
            <a:r>
              <a:rPr lang="fr-FR" sz="11500" dirty="0" smtClean="0">
                <a:latin typeface="Cursivestandard"/>
                <a:cs typeface="Cursivestandard"/>
              </a:rPr>
              <a:t>Mimi</a:t>
            </a:r>
            <a:r>
              <a:rPr lang="fr-FR" sz="11500" dirty="0" smtClean="0">
                <a:latin typeface="Cursivestandard"/>
                <a:cs typeface="Cursivestandard"/>
              </a:rPr>
              <a:t>   ²il</a:t>
            </a:r>
            <a:endParaRPr lang="fr-FR" sz="11500" dirty="0" smtClean="0">
              <a:latin typeface="Cursivestandard"/>
              <a:cs typeface="Cursivestandard"/>
            </a:endParaRP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²c’est</a:t>
            </a:r>
            <a:r>
              <a:rPr lang="fr-FR" sz="11500" dirty="0" smtClean="0">
                <a:latin typeface="Cursivestandard"/>
                <a:cs typeface="Cursivestandard"/>
              </a:rPr>
              <a:t>   ²</a:t>
            </a:r>
            <a:r>
              <a:rPr lang="fr-FR" sz="11500" dirty="0" smtClean="0">
                <a:latin typeface="Cursivestandard"/>
                <a:cs typeface="Cursivestandard"/>
              </a:rPr>
              <a:t>sur</a:t>
            </a:r>
            <a:r>
              <a:rPr lang="fr-FR" sz="11500" dirty="0" smtClean="0">
                <a:latin typeface="Cursivestandard"/>
                <a:cs typeface="Cursivestandard"/>
              </a:rPr>
              <a:t>   ²</a:t>
            </a:r>
            <a:r>
              <a:rPr lang="fr-FR" sz="11500" dirty="0" smtClean="0">
                <a:latin typeface="Cursivestandard"/>
                <a:cs typeface="Cursivestandard"/>
              </a:rPr>
              <a:t>le</a:t>
            </a:r>
            <a:endParaRPr lang="fr-FR" sz="11500" dirty="0" smtClean="0">
              <a:latin typeface="Cursivestandard"/>
              <a:cs typeface="Cursivestandard"/>
            </a:endParaRP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mur</a:t>
            </a:r>
            <a:r>
              <a:rPr lang="fr-FR" sz="11500" dirty="0" smtClean="0">
                <a:latin typeface="Cursivestandard"/>
                <a:cs typeface="Cursivestandard"/>
              </a:rPr>
              <a:t>    mal </a:t>
            </a:r>
            <a:endParaRPr lang="fr-FR" sz="11500" dirty="0"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1380045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36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le</a:t>
            </a:r>
            <a:r>
              <a:rPr lang="fr-FR" sz="11500" dirty="0" smtClean="0">
                <a:latin typeface="Script Ecole 2"/>
                <a:cs typeface="Script Ecole 2"/>
              </a:rPr>
              <a:t>    </a:t>
            </a:r>
            <a:r>
              <a:rPr lang="fr-FR" sz="11500" dirty="0" smtClean="0">
                <a:latin typeface="Script Ecole 2"/>
                <a:cs typeface="Script Ecole 2"/>
              </a:rPr>
              <a:t>Malo</a:t>
            </a:r>
            <a:r>
              <a:rPr lang="fr-FR" sz="11500" dirty="0" smtClean="0">
                <a:latin typeface="Script Ecole 2"/>
                <a:cs typeface="Script Ecole 2"/>
              </a:rPr>
              <a:t>    a</a:t>
            </a:r>
            <a:endParaRPr lang="fr-FR" sz="11500" dirty="0" smtClean="0">
              <a:latin typeface="Script Ecole 2"/>
              <a:cs typeface="Script Ecole 2"/>
            </a:endParaRP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est   rat   va</a:t>
            </a:r>
            <a:endParaRPr lang="fr-FR" sz="11500" dirty="0" smtClean="0">
              <a:latin typeface="Script Ecole 2"/>
              <a:cs typeface="Script Ecole 2"/>
            </a:endParaRP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Script Ecole 2"/>
                <a:cs typeface="Script Ecole 2"/>
              </a:rPr>
              <a:t>Un    Ah   Il </a:t>
            </a:r>
            <a:endParaRPr lang="fr-FR" sz="115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231002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906000" cy="636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²le</a:t>
            </a:r>
            <a:r>
              <a:rPr lang="fr-FR" sz="11500" dirty="0" smtClean="0">
                <a:latin typeface="Cursivestandard"/>
                <a:cs typeface="Cursivestandard"/>
              </a:rPr>
              <a:t>   </a:t>
            </a:r>
            <a:r>
              <a:rPr lang="fr-FR" sz="11500" dirty="0" smtClean="0">
                <a:latin typeface="Cursivestandard"/>
                <a:cs typeface="Cursivestandard"/>
              </a:rPr>
              <a:t>Malo</a:t>
            </a:r>
            <a:r>
              <a:rPr lang="fr-FR" sz="11500" dirty="0" smtClean="0">
                <a:latin typeface="Cursivestandard"/>
                <a:cs typeface="Cursivestandard"/>
              </a:rPr>
              <a:t>    ²a</a:t>
            </a:r>
            <a:endParaRPr lang="fr-FR" sz="11500" dirty="0" smtClean="0">
              <a:latin typeface="Cursivestandard"/>
              <a:cs typeface="Cursivestandard"/>
            </a:endParaRP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²est   ²rat   va</a:t>
            </a:r>
            <a:endParaRPr lang="fr-FR" sz="11500" dirty="0" smtClean="0">
              <a:latin typeface="Cursivestandard"/>
              <a:cs typeface="Cursivestandard"/>
            </a:endParaRPr>
          </a:p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fr-FR" sz="11500" dirty="0" smtClean="0">
                <a:latin typeface="Cursivestandard"/>
                <a:cs typeface="Cursivestandard"/>
              </a:rPr>
              <a:t>Un    Ah   I²l </a:t>
            </a:r>
            <a:endParaRPr lang="fr-FR" sz="11500" dirty="0"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12599572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122</Words>
  <Application>Microsoft Macintosh PowerPoint</Application>
  <PresentationFormat>Format A4 (210 x 297 mm)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6</cp:revision>
  <cp:lastPrinted>2015-09-23T20:14:09Z</cp:lastPrinted>
  <dcterms:created xsi:type="dcterms:W3CDTF">2015-09-12T11:46:48Z</dcterms:created>
  <dcterms:modified xsi:type="dcterms:W3CDTF">2015-09-23T20:20:10Z</dcterms:modified>
</cp:coreProperties>
</file>