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6" r:id="rId1"/>
  </p:sldMasterIdLst>
  <p:sldIdLst>
    <p:sldId id="262" r:id="rId2"/>
    <p:sldId id="256" r:id="rId3"/>
    <p:sldId id="257" r:id="rId4"/>
    <p:sldId id="261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332" autoAdjust="0"/>
  </p:normalViewPr>
  <p:slideViewPr>
    <p:cSldViewPr>
      <p:cViewPr varScale="1">
        <p:scale>
          <a:sx n="94" d="100"/>
          <a:sy n="94" d="100"/>
        </p:scale>
        <p:origin x="-1120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15/03/16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filigra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15/03/16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avec filigra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avec imag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DC9EABF2-7FBB-4A95-B6DA-75286A06F220}" type="datetimeFigureOut">
              <a:rPr lang="fr-FR" smtClean="0"/>
              <a:t>15/03/16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15F0ED77-8909-4C53-92E7-96D9CCBA6189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  <p:sldLayoutId id="2147484199" r:id="rId13"/>
    <p:sldLayoutId id="2147484200" r:id="rId14"/>
    <p:sldLayoutId id="2147484201" r:id="rId15"/>
    <p:sldLayoutId id="2147484202" r:id="rId16"/>
    <p:sldLayoutId id="2147484203" r:id="rId17"/>
    <p:sldLayoutId id="2147484204" r:id="rId18"/>
    <p:sldLayoutId id="2147484205" r:id="rId19"/>
    <p:sldLayoutId id="2147484206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Métamorphoses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 smtClean="0"/>
              <a:t>Meret</a:t>
            </a:r>
            <a:r>
              <a:rPr lang="fr-FR" dirty="0" smtClean="0"/>
              <a:t> </a:t>
            </a:r>
            <a:r>
              <a:rPr lang="fr-FR" dirty="0" err="1" smtClean="0"/>
              <a:t>Oppeheim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9656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55576" y="548680"/>
            <a:ext cx="6781800" cy="1015008"/>
          </a:xfrm>
        </p:spPr>
        <p:txBody>
          <a:bodyPr/>
          <a:lstStyle/>
          <a:p>
            <a:r>
              <a:rPr lang="fr-FR" dirty="0" smtClean="0"/>
              <a:t>Meret  OPPENHEIM</a:t>
            </a:r>
            <a:endParaRPr lang="fr-FR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5" b="10225"/>
          <a:stretch>
            <a:fillRect/>
          </a:stretch>
        </p:blipFill>
        <p:spPr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4644008" y="1772816"/>
            <a:ext cx="3657600" cy="3767328"/>
          </a:xfrm>
        </p:spPr>
        <p:txBody>
          <a:bodyPr>
            <a:normAutofit/>
          </a:bodyPr>
          <a:lstStyle/>
          <a:p>
            <a:endParaRPr lang="fr-FR" dirty="0" smtClean="0"/>
          </a:p>
          <a:p>
            <a:r>
              <a:rPr lang="fr-FR" dirty="0" smtClean="0"/>
              <a:t>Artiste et écrivaine née en Allemagne en 1913 et morte en Suisse en 1985. </a:t>
            </a:r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21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554416" cy="943000"/>
          </a:xfrm>
        </p:spPr>
        <p:txBody>
          <a:bodyPr>
            <a:normAutofit/>
          </a:bodyPr>
          <a:lstStyle/>
          <a:p>
            <a:r>
              <a:rPr lang="fr-FR" dirty="0" smtClean="0"/>
              <a:t>Le </a:t>
            </a:r>
            <a:r>
              <a:rPr lang="fr-FR" dirty="0" smtClean="0"/>
              <a:t>déjeuner en </a:t>
            </a:r>
            <a:r>
              <a:rPr lang="fr-FR" dirty="0" smtClean="0"/>
              <a:t>fourrure</a:t>
            </a:r>
            <a:endParaRPr lang="fr-FR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673" b="-28673"/>
          <a:stretch>
            <a:fillRect/>
          </a:stretch>
        </p:blipFill>
        <p:spPr>
          <a:xfrm>
            <a:off x="1974540" y="980728"/>
            <a:ext cx="5194919" cy="5171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>
          <a:xfrm>
            <a:off x="2699792" y="5445224"/>
            <a:ext cx="3816424" cy="7920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i="1" dirty="0" smtClean="0"/>
              <a:t>Œuvre réalisée en 1936</a:t>
            </a:r>
            <a:endParaRPr lang="fr-FR" sz="2400" i="1" dirty="0"/>
          </a:p>
        </p:txBody>
      </p:sp>
    </p:spTree>
    <p:extLst>
      <p:ext uri="{BB962C8B-B14F-4D97-AF65-F5344CB8AC3E}">
        <p14:creationId xmlns:p14="http://schemas.microsoft.com/office/powerpoint/2010/main" val="1160791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184576" cy="1015008"/>
          </a:xfrm>
        </p:spPr>
        <p:txBody>
          <a:bodyPr>
            <a:normAutofit/>
          </a:bodyPr>
          <a:lstStyle/>
          <a:p>
            <a:r>
              <a:rPr lang="fr-FR" dirty="0" smtClean="0"/>
              <a:t>Le </a:t>
            </a:r>
            <a:r>
              <a:rPr lang="fr-FR" dirty="0" smtClean="0"/>
              <a:t>jeune écureuil</a:t>
            </a:r>
            <a:endParaRPr lang="fr-FR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5" b="3715"/>
          <a:stretch/>
        </p:blipFill>
        <p:spPr>
          <a:xfrm>
            <a:off x="2734032" y="1735139"/>
            <a:ext cx="3566160" cy="4056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>
          <a:xfrm>
            <a:off x="2663788" y="6175839"/>
            <a:ext cx="3816424" cy="6480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i="1" dirty="0" smtClean="0"/>
              <a:t>Œuvre réalisée en 1969</a:t>
            </a:r>
            <a:endParaRPr lang="fr-FR" sz="2400" i="1" dirty="0"/>
          </a:p>
        </p:txBody>
      </p:sp>
    </p:spTree>
    <p:extLst>
      <p:ext uri="{BB962C8B-B14F-4D97-AF65-F5344CB8AC3E}">
        <p14:creationId xmlns:p14="http://schemas.microsoft.com/office/powerpoint/2010/main" val="26217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Encrier">
  <a:themeElements>
    <a:clrScheme name="Encrier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Encrier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Encrier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Encrier.thmx</Template>
  <TotalTime>118</TotalTime>
  <Words>35</Words>
  <Application>Microsoft Macintosh PowerPoint</Application>
  <PresentationFormat>Présentation à l'écran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Encrier</vt:lpstr>
      <vt:lpstr>Métamorphoses</vt:lpstr>
      <vt:lpstr>Meret  OPPENHEIM</vt:lpstr>
      <vt:lpstr>Le déjeuner en fourrure</vt:lpstr>
      <vt:lpstr>Le jeune écureuil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Meret  OPPENHEIM</dc:title>
  <dc:creator>Edouard BIMONT</dc:creator>
  <cp:lastModifiedBy>Marie Gabriel</cp:lastModifiedBy>
  <cp:revision>11</cp:revision>
  <dcterms:created xsi:type="dcterms:W3CDTF">2016-01-07T17:36:04Z</dcterms:created>
  <dcterms:modified xsi:type="dcterms:W3CDTF">2016-03-15T18:47:20Z</dcterms:modified>
</cp:coreProperties>
</file>