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F6E3805-3FCB-104A-95D4-A90129427B02}" type="datetimeFigureOut">
              <a:rPr lang="fr-FR" smtClean="0"/>
              <a:t>28/03/16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210FE81-2ABE-484A-A5F3-7159E10CD23A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devinettes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379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63040" y="1025647"/>
            <a:ext cx="6196405" cy="2442018"/>
          </a:xfrm>
        </p:spPr>
        <p:txBody>
          <a:bodyPr>
            <a:normAutofit/>
          </a:bodyPr>
          <a:lstStyle/>
          <a:p>
            <a:r>
              <a:rPr lang="fr-FR" sz="3600" dirty="0" smtClean="0"/>
              <a:t> C’est un animal jaune à tâches noires. </a:t>
            </a:r>
          </a:p>
          <a:p>
            <a:r>
              <a:rPr lang="fr-FR" sz="3600" dirty="0" smtClean="0"/>
              <a:t> Elle a un très grand cou. </a:t>
            </a:r>
          </a:p>
        </p:txBody>
      </p:sp>
      <p:sp>
        <p:nvSpPr>
          <p:cNvPr id="4" name="Ruban vers le haut 3"/>
          <p:cNvSpPr/>
          <p:nvPr/>
        </p:nvSpPr>
        <p:spPr>
          <a:xfrm>
            <a:off x="1937478" y="4525874"/>
            <a:ext cx="5340275" cy="1090768"/>
          </a:xfrm>
          <a:prstGeom prst="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C’est la girafe !!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942829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63040" y="1025647"/>
            <a:ext cx="6196405" cy="2442018"/>
          </a:xfrm>
        </p:spPr>
        <p:txBody>
          <a:bodyPr>
            <a:normAutofit/>
          </a:bodyPr>
          <a:lstStyle/>
          <a:p>
            <a:r>
              <a:rPr lang="fr-FR" sz="3600" dirty="0" smtClean="0"/>
              <a:t> C’est un petit personnage pas plus haut qu’un pouce. </a:t>
            </a:r>
          </a:p>
          <a:p>
            <a:r>
              <a:rPr lang="fr-FR" sz="3600" dirty="0" smtClean="0"/>
              <a:t> Il sème des cailloux blancs. </a:t>
            </a:r>
          </a:p>
        </p:txBody>
      </p:sp>
      <p:sp>
        <p:nvSpPr>
          <p:cNvPr id="4" name="Ruban vers le haut 3"/>
          <p:cNvSpPr/>
          <p:nvPr/>
        </p:nvSpPr>
        <p:spPr>
          <a:xfrm>
            <a:off x="1937478" y="4525874"/>
            <a:ext cx="5340275" cy="1090768"/>
          </a:xfrm>
          <a:prstGeom prst="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C’est le petit Poucet !!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711049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63040" y="1025647"/>
            <a:ext cx="6196405" cy="2442018"/>
          </a:xfrm>
        </p:spPr>
        <p:txBody>
          <a:bodyPr>
            <a:normAutofit/>
          </a:bodyPr>
          <a:lstStyle/>
          <a:p>
            <a:r>
              <a:rPr lang="fr-FR" sz="3600" dirty="0" smtClean="0"/>
              <a:t> C’est un animal imaginaire qui ressemble à un cheval.</a:t>
            </a:r>
          </a:p>
          <a:p>
            <a:r>
              <a:rPr lang="fr-FR" sz="3600" dirty="0" smtClean="0"/>
              <a:t> Elle a une corne sur la tête. </a:t>
            </a:r>
          </a:p>
        </p:txBody>
      </p:sp>
      <p:sp>
        <p:nvSpPr>
          <p:cNvPr id="4" name="Ruban vers le haut 3"/>
          <p:cNvSpPr/>
          <p:nvPr/>
        </p:nvSpPr>
        <p:spPr>
          <a:xfrm>
            <a:off x="1937478" y="4525874"/>
            <a:ext cx="5340275" cy="1090768"/>
          </a:xfrm>
          <a:prstGeom prst="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C’est la licorne !!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271220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63040" y="1025647"/>
            <a:ext cx="6196405" cy="2442018"/>
          </a:xfrm>
        </p:spPr>
        <p:txBody>
          <a:bodyPr>
            <a:normAutofit/>
          </a:bodyPr>
          <a:lstStyle/>
          <a:p>
            <a:r>
              <a:rPr lang="fr-FR" sz="3600" dirty="0" smtClean="0"/>
              <a:t> C’est un objet très utile pour aller à l’école. </a:t>
            </a:r>
          </a:p>
          <a:p>
            <a:r>
              <a:rPr lang="fr-FR" sz="3600" dirty="0" smtClean="0"/>
              <a:t> Il peut se mettre sur le dos. </a:t>
            </a:r>
          </a:p>
        </p:txBody>
      </p:sp>
      <p:sp>
        <p:nvSpPr>
          <p:cNvPr id="4" name="Ruban vers le haut 3"/>
          <p:cNvSpPr/>
          <p:nvPr/>
        </p:nvSpPr>
        <p:spPr>
          <a:xfrm>
            <a:off x="1937478" y="4525874"/>
            <a:ext cx="5340275" cy="1090768"/>
          </a:xfrm>
          <a:prstGeom prst="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C’est le cartable !!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018788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605942"/>
            <a:ext cx="6965245" cy="1202485"/>
          </a:xfrm>
        </p:spPr>
        <p:txBody>
          <a:bodyPr/>
          <a:lstStyle/>
          <a:p>
            <a:r>
              <a:rPr lang="fr-FR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Pour écrire ma devinette : </a:t>
            </a:r>
            <a:endParaRPr lang="fr-FR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63040" y="1842497"/>
            <a:ext cx="6196405" cy="3603812"/>
          </a:xfrm>
        </p:spPr>
        <p:txBody>
          <a:bodyPr/>
          <a:lstStyle/>
          <a:p>
            <a:r>
              <a:rPr lang="fr-FR" sz="4400" dirty="0" smtClean="0"/>
              <a:t> C’est un / une </a:t>
            </a:r>
            <a:r>
              <a:rPr lang="is-IS" sz="4400" dirty="0" smtClean="0"/>
              <a:t>…......</a:t>
            </a:r>
          </a:p>
          <a:p>
            <a:endParaRPr lang="is-IS" sz="4000" dirty="0" smtClean="0"/>
          </a:p>
          <a:p>
            <a:r>
              <a:rPr lang="is-IS" sz="4400" dirty="0" smtClean="0"/>
              <a:t> Il /elle    ........</a:t>
            </a:r>
          </a:p>
          <a:p>
            <a:pPr marL="0" indent="0">
              <a:buNone/>
            </a:pPr>
            <a:r>
              <a:rPr lang="is-IS" dirty="0"/>
              <a:t> </a:t>
            </a:r>
            <a:r>
              <a:rPr lang="is-IS" dirty="0" smtClean="0"/>
              <a:t>    </a:t>
            </a:r>
            <a:endParaRPr lang="is-IS" sz="4400" dirty="0" smtClean="0"/>
          </a:p>
          <a:p>
            <a:endParaRPr lang="fr-FR" dirty="0"/>
          </a:p>
        </p:txBody>
      </p:sp>
      <p:sp>
        <p:nvSpPr>
          <p:cNvPr id="5" name="Ruban vers le haut 4"/>
          <p:cNvSpPr/>
          <p:nvPr/>
        </p:nvSpPr>
        <p:spPr>
          <a:xfrm>
            <a:off x="1937478" y="4867754"/>
            <a:ext cx="5340275" cy="1090768"/>
          </a:xfrm>
          <a:prstGeom prst="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C’est le / la </a:t>
            </a:r>
            <a:r>
              <a:rPr lang="is-IS" sz="2800" dirty="0" smtClean="0"/>
              <a:t>….. </a:t>
            </a:r>
            <a:r>
              <a:rPr lang="fr-FR" sz="2800" dirty="0" smtClean="0"/>
              <a:t>!!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737311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Punaise.thmx</Template>
  <TotalTime>34</TotalTime>
  <Words>137</Words>
  <Application>Microsoft Macintosh PowerPoint</Application>
  <PresentationFormat>Présentation à l'écran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Punaise</vt:lpstr>
      <vt:lpstr>Les devinettes</vt:lpstr>
      <vt:lpstr>Présentation PowerPoint</vt:lpstr>
      <vt:lpstr>Présentation PowerPoint</vt:lpstr>
      <vt:lpstr>Présentation PowerPoint</vt:lpstr>
      <vt:lpstr>Présentation PowerPoint</vt:lpstr>
      <vt:lpstr>Pour écrire ma devinette :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devinettes</dc:title>
  <dc:creator>Marie Gabriel</dc:creator>
  <cp:lastModifiedBy>Marie Gabriel</cp:lastModifiedBy>
  <cp:revision>2</cp:revision>
  <dcterms:created xsi:type="dcterms:W3CDTF">2016-02-28T15:11:07Z</dcterms:created>
  <dcterms:modified xsi:type="dcterms:W3CDTF">2016-03-28T19:55:12Z</dcterms:modified>
</cp:coreProperties>
</file>