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9" r:id="rId3"/>
    <p:sldId id="289" r:id="rId4"/>
    <p:sldId id="265" r:id="rId5"/>
    <p:sldId id="277" r:id="rId6"/>
    <p:sldId id="278" r:id="rId7"/>
    <p:sldId id="290" r:id="rId8"/>
    <p:sldId id="261" r:id="rId9"/>
    <p:sldId id="279" r:id="rId10"/>
    <p:sldId id="291" r:id="rId11"/>
    <p:sldId id="292" r:id="rId12"/>
    <p:sldId id="293" r:id="rId13"/>
    <p:sldId id="262" r:id="rId14"/>
    <p:sldId id="26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266" r:id="rId23"/>
    <p:sldId id="301" r:id="rId24"/>
    <p:sldId id="302" r:id="rId25"/>
    <p:sldId id="303" r:id="rId26"/>
    <p:sldId id="304" r:id="rId27"/>
    <p:sldId id="305" r:id="rId2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427" autoAdjust="0"/>
  </p:normalViewPr>
  <p:slideViewPr>
    <p:cSldViewPr snapToGrid="0" snapToObjects="1" showGuides="1">
      <p:cViewPr varScale="1">
        <p:scale>
          <a:sx n="98" d="100"/>
          <a:sy n="98" d="100"/>
        </p:scale>
        <p:origin x="-496" y="-104"/>
      </p:cViewPr>
      <p:guideLst>
        <p:guide orient="horz" pos="2160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2084C-58BB-8941-9BF0-707FAD8519F5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79889-FF56-FB49-A755-F622577FC43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74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smtClean="0"/>
              <a:t>L’épeler </a:t>
            </a:r>
            <a:r>
              <a:rPr lang="fr-FR" dirty="0" smtClean="0"/>
              <a:t>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smtClean="0"/>
              <a:t>L’épeler </a:t>
            </a:r>
            <a:r>
              <a:rPr lang="fr-FR" dirty="0" smtClean="0"/>
              <a:t>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smtClean="0"/>
              <a:t>L’épeler </a:t>
            </a:r>
            <a:r>
              <a:rPr lang="fr-FR" dirty="0" smtClean="0"/>
              <a:t>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smtClean="0"/>
              <a:t>L’épeler </a:t>
            </a:r>
            <a:r>
              <a:rPr lang="fr-FR" dirty="0" smtClean="0"/>
              <a:t>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smtClean="0"/>
              <a:t>L’épeler </a:t>
            </a:r>
            <a:r>
              <a:rPr lang="fr-FR" dirty="0" smtClean="0"/>
              <a:t>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smtClean="0"/>
              <a:t>L’épeler </a:t>
            </a:r>
            <a:r>
              <a:rPr lang="fr-FR" dirty="0" smtClean="0"/>
              <a:t>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611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794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54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9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641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7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48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965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938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96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40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5">
              <a:lumMod val="60000"/>
              <a:lumOff val="40000"/>
            </a:schemeClr>
          </a:fgClr>
          <a:bgClr>
            <a:prstClr val="white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3F0D9-17F6-904D-8E30-E16BA6E52FE0}" type="datetimeFigureOut">
              <a:rPr lang="fr-FR" smtClean="0"/>
              <a:t>30/12/15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7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73529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800" dirty="0" smtClean="0">
                <a:latin typeface="Cursivestandard"/>
                <a:cs typeface="Cursivestandard"/>
              </a:rPr>
              <a:t>Orthographe : </a:t>
            </a:r>
          </a:p>
          <a:p>
            <a:pPr algn="ctr"/>
            <a:r>
              <a:rPr lang="fr-FR" sz="6000" dirty="0" smtClean="0">
                <a:latin typeface="Cursivestandard"/>
                <a:cs typeface="Cursivestandard"/>
              </a:rPr>
              <a:t>mémorisation ²de$ mot$ 3</a:t>
            </a:r>
          </a:p>
          <a:p>
            <a:pPr algn="ctr"/>
            <a:endParaRPr lang="fr-FR" sz="6000" dirty="0" smtClean="0">
              <a:latin typeface="Cursivestandard"/>
              <a:cs typeface="Cursivestandard"/>
            </a:endParaRPr>
          </a:p>
          <a:p>
            <a:pPr algn="ctr"/>
            <a:r>
              <a:rPr lang="fr-FR" sz="3200" dirty="0" smtClean="0">
                <a:latin typeface="Cursivestandard"/>
                <a:cs typeface="Cursivestandard"/>
              </a:rPr>
              <a:t>(²échelle </a:t>
            </a:r>
            <a:r>
              <a:rPr lang="fr-FR" sz="3200" dirty="0" err="1" smtClean="0">
                <a:latin typeface="Cursivestandard"/>
                <a:cs typeface="Cursivestandard"/>
              </a:rPr>
              <a:t>Duboi</a:t>
            </a:r>
            <a:r>
              <a:rPr lang="fr-FR" sz="3200" dirty="0" smtClean="0">
                <a:latin typeface="Cursivestandard"/>
                <a:cs typeface="Cursivestandard"/>
              </a:rPr>
              <a:t>$-Buysse ²actualisée, </a:t>
            </a:r>
          </a:p>
          <a:p>
            <a:pPr algn="ctr"/>
            <a:r>
              <a:rPr lang="fr-FR" sz="3200" dirty="0" smtClean="0">
                <a:latin typeface="Cursivestandard"/>
                <a:cs typeface="Cursivestandard"/>
              </a:rPr>
              <a:t>²échelon </a:t>
            </a:r>
            <a:r>
              <a:rPr lang="fr-FR" sz="3200" dirty="0">
                <a:latin typeface="Cursivestandard"/>
                <a:cs typeface="Cursivestandard"/>
              </a:rPr>
              <a:t>6</a:t>
            </a:r>
            <a:r>
              <a:rPr lang="fr-FR" sz="3200" dirty="0" smtClean="0">
                <a:latin typeface="Cursivestandard"/>
                <a:cs typeface="Cursivestandard"/>
              </a:rPr>
              <a:t>)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6202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01023" y="931779"/>
            <a:ext cx="19287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²lait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48192" y="3544047"/>
            <a:ext cx="16223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lait</a:t>
            </a:r>
          </a:p>
        </p:txBody>
      </p:sp>
      <p:pic>
        <p:nvPicPr>
          <p:cNvPr id="7" name="Image 6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7" t="28147" r="15000" b="24630"/>
          <a:stretch/>
        </p:blipFill>
        <p:spPr>
          <a:xfrm>
            <a:off x="4584700" y="2120900"/>
            <a:ext cx="3824493" cy="227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556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11419" y="931779"/>
            <a:ext cx="38908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²chocolat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8588" y="3544047"/>
            <a:ext cx="47136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chocolat</a:t>
            </a:r>
          </a:p>
        </p:txBody>
      </p:sp>
      <p:pic>
        <p:nvPicPr>
          <p:cNvPr id="3" name="Image 2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36475" r="9584" b="20741"/>
          <a:stretch/>
        </p:blipFill>
        <p:spPr>
          <a:xfrm>
            <a:off x="4556469" y="1803400"/>
            <a:ext cx="4079475" cy="174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183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174287" y="1175595"/>
            <a:ext cx="28135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²sucre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075420" y="3753223"/>
            <a:ext cx="29538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sucre</a:t>
            </a:r>
          </a:p>
        </p:txBody>
      </p:sp>
    </p:spTree>
    <p:extLst>
      <p:ext uri="{BB962C8B-B14F-4D97-AF65-F5344CB8AC3E}">
        <p14:creationId xmlns:p14="http://schemas.microsoft.com/office/powerpoint/2010/main" val="271542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47625" y="1175595"/>
            <a:ext cx="34676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²tartine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55290" y="3753223"/>
            <a:ext cx="34522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tartine</a:t>
            </a:r>
          </a:p>
        </p:txBody>
      </p:sp>
    </p:spTree>
    <p:extLst>
      <p:ext uri="{BB962C8B-B14F-4D97-AF65-F5344CB8AC3E}">
        <p14:creationId xmlns:p14="http://schemas.microsoft.com/office/powerpoint/2010/main" val="29218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395763" y="1175595"/>
            <a:ext cx="43524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Cursivestandard"/>
                <a:cs typeface="Cursivestandard"/>
              </a:rPr>
              <a:t>²confiture</a:t>
            </a:r>
            <a:endParaRPr lang="fr-FR" sz="9600" dirty="0" smtClean="0">
              <a:latin typeface="Cursivestandard"/>
              <a:cs typeface="Cursivestandard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53059" y="3753223"/>
            <a:ext cx="48378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confiture</a:t>
            </a:r>
          </a:p>
        </p:txBody>
      </p:sp>
    </p:spTree>
    <p:extLst>
      <p:ext uri="{BB962C8B-B14F-4D97-AF65-F5344CB8AC3E}">
        <p14:creationId xmlns:p14="http://schemas.microsoft.com/office/powerpoint/2010/main" val="1231687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107496" y="1175595"/>
            <a:ext cx="29290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²soupe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949550" y="3753223"/>
            <a:ext cx="3244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soupe</a:t>
            </a:r>
          </a:p>
        </p:txBody>
      </p:sp>
    </p:spTree>
    <p:extLst>
      <p:ext uri="{BB962C8B-B14F-4D97-AF65-F5344CB8AC3E}">
        <p14:creationId xmlns:p14="http://schemas.microsoft.com/office/powerpoint/2010/main" val="3454498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62123" y="966419"/>
            <a:ext cx="35445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²pomme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09136" y="3544047"/>
            <a:ext cx="4147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pomme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634" y="2163932"/>
            <a:ext cx="3741201" cy="2074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8678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55804" y="1175595"/>
            <a:ext cx="26597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Cursivestandard"/>
                <a:cs typeface="Cursivestandard"/>
              </a:rPr>
              <a:t>²</a:t>
            </a:r>
            <a:r>
              <a:rPr lang="fr-FR" sz="9600" dirty="0" smtClean="0">
                <a:latin typeface="Cursivestandard"/>
                <a:cs typeface="Cursivestandard"/>
              </a:rPr>
              <a:t>poire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57337" y="3753223"/>
            <a:ext cx="28451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poire</a:t>
            </a:r>
          </a:p>
        </p:txBody>
      </p:sp>
    </p:spTree>
    <p:extLst>
      <p:ext uri="{BB962C8B-B14F-4D97-AF65-F5344CB8AC3E}">
        <p14:creationId xmlns:p14="http://schemas.microsoft.com/office/powerpoint/2010/main" val="929503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517741" y="1175595"/>
            <a:ext cx="21339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²café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50040" y="3753223"/>
            <a:ext cx="26693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café</a:t>
            </a:r>
          </a:p>
        </p:txBody>
      </p:sp>
    </p:spTree>
    <p:extLst>
      <p:ext uri="{BB962C8B-B14F-4D97-AF65-F5344CB8AC3E}">
        <p14:creationId xmlns:p14="http://schemas.microsoft.com/office/powerpoint/2010/main" val="53027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962287" y="1175595"/>
            <a:ext cx="32367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²bouche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12645" y="3753223"/>
            <a:ext cx="41360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bouche</a:t>
            </a:r>
          </a:p>
        </p:txBody>
      </p:sp>
    </p:spTree>
    <p:extLst>
      <p:ext uri="{BB962C8B-B14F-4D97-AF65-F5344CB8AC3E}">
        <p14:creationId xmlns:p14="http://schemas.microsoft.com/office/powerpoint/2010/main" val="43641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03552" y="1175595"/>
            <a:ext cx="27622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²poule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058681" y="3753223"/>
            <a:ext cx="30520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poule</a:t>
            </a:r>
          </a:p>
        </p:txBody>
      </p:sp>
    </p:spTree>
    <p:extLst>
      <p:ext uri="{BB962C8B-B14F-4D97-AF65-F5344CB8AC3E}">
        <p14:creationId xmlns:p14="http://schemas.microsoft.com/office/powerpoint/2010/main" val="196660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62123" y="966419"/>
            <a:ext cx="35060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marché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09136" y="3544047"/>
            <a:ext cx="42207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marché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1" y="2158470"/>
            <a:ext cx="4045136" cy="1409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2875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4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39638" y="966419"/>
            <a:ext cx="13388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²lit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82236" y="3544047"/>
            <a:ext cx="9215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lit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0" y="1753001"/>
            <a:ext cx="3102799" cy="2725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0158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172082" y="1175595"/>
            <a:ext cx="2839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²lundi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17905" y="3753223"/>
            <a:ext cx="25475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lundi</a:t>
            </a:r>
          </a:p>
        </p:txBody>
      </p:sp>
    </p:spTree>
    <p:extLst>
      <p:ext uri="{BB962C8B-B14F-4D97-AF65-F5344CB8AC3E}">
        <p14:creationId xmlns:p14="http://schemas.microsoft.com/office/powerpoint/2010/main" val="4156411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057793" y="1175595"/>
            <a:ext cx="30828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mardi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012858" y="3753223"/>
            <a:ext cx="31727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mardi</a:t>
            </a:r>
          </a:p>
        </p:txBody>
      </p:sp>
    </p:spTree>
    <p:extLst>
      <p:ext uri="{BB962C8B-B14F-4D97-AF65-F5344CB8AC3E}">
        <p14:creationId xmlns:p14="http://schemas.microsoft.com/office/powerpoint/2010/main" val="109986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446935" y="1175595"/>
            <a:ext cx="4275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mercredi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1713" y="3753223"/>
            <a:ext cx="48859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mercredi</a:t>
            </a:r>
          </a:p>
        </p:txBody>
      </p:sp>
    </p:spTree>
    <p:extLst>
      <p:ext uri="{BB962C8B-B14F-4D97-AF65-F5344CB8AC3E}">
        <p14:creationId xmlns:p14="http://schemas.microsoft.com/office/powerpoint/2010/main" val="141661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86943" y="1175595"/>
            <a:ext cx="26212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²jeudi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31339" y="3753223"/>
            <a:ext cx="27324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jeudi</a:t>
            </a:r>
          </a:p>
        </p:txBody>
      </p:sp>
    </p:spTree>
    <p:extLst>
      <p:ext uri="{BB962C8B-B14F-4D97-AF65-F5344CB8AC3E}">
        <p14:creationId xmlns:p14="http://schemas.microsoft.com/office/powerpoint/2010/main" val="3884774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446935" y="1175595"/>
            <a:ext cx="4275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vendredi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09988" y="3753223"/>
            <a:ext cx="47402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vendredi</a:t>
            </a:r>
          </a:p>
        </p:txBody>
      </p:sp>
    </p:spTree>
    <p:extLst>
      <p:ext uri="{BB962C8B-B14F-4D97-AF65-F5344CB8AC3E}">
        <p14:creationId xmlns:p14="http://schemas.microsoft.com/office/powerpoint/2010/main" val="270912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754712" y="1175595"/>
            <a:ext cx="36599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²samedi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674211" y="3753223"/>
            <a:ext cx="38209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samedi</a:t>
            </a:r>
          </a:p>
        </p:txBody>
      </p:sp>
    </p:spTree>
    <p:extLst>
      <p:ext uri="{BB962C8B-B14F-4D97-AF65-F5344CB8AC3E}">
        <p14:creationId xmlns:p14="http://schemas.microsoft.com/office/powerpoint/2010/main" val="592428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51817" y="1175595"/>
            <a:ext cx="46858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²dimanche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25856" y="3753223"/>
            <a:ext cx="5337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dimanche</a:t>
            </a:r>
          </a:p>
        </p:txBody>
      </p:sp>
    </p:spTree>
    <p:extLst>
      <p:ext uri="{BB962C8B-B14F-4D97-AF65-F5344CB8AC3E}">
        <p14:creationId xmlns:p14="http://schemas.microsoft.com/office/powerpoint/2010/main" val="2142490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581861" y="1175595"/>
            <a:ext cx="20056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²j’²ai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684603" y="3753223"/>
            <a:ext cx="18001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j’ai</a:t>
            </a:r>
          </a:p>
        </p:txBody>
      </p:sp>
    </p:spTree>
    <p:extLst>
      <p:ext uri="{BB962C8B-B14F-4D97-AF65-F5344CB8AC3E}">
        <p14:creationId xmlns:p14="http://schemas.microsoft.com/office/powerpoint/2010/main" val="575892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57304" y="1175595"/>
            <a:ext cx="34547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²je ²sui$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029627" y="3753223"/>
            <a:ext cx="31101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je suis</a:t>
            </a:r>
          </a:p>
        </p:txBody>
      </p:sp>
    </p:spTree>
    <p:extLst>
      <p:ext uri="{BB962C8B-B14F-4D97-AF65-F5344CB8AC3E}">
        <p14:creationId xmlns:p14="http://schemas.microsoft.com/office/powerpoint/2010/main" val="3486165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00127" y="836931"/>
            <a:ext cx="57887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²je ²sui$ </a:t>
            </a:r>
            <a:r>
              <a:rPr lang="fr-FR" sz="9600" dirty="0">
                <a:solidFill>
                  <a:srgbClr val="3366FF"/>
                </a:solidFill>
                <a:latin typeface="Cursivestandard"/>
                <a:cs typeface="Cursivestandard"/>
              </a:rPr>
              <a:t>²</a:t>
            </a:r>
            <a:r>
              <a:rPr lang="fr-FR" sz="96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allé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700127" y="3753223"/>
            <a:ext cx="5172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je suis </a:t>
            </a:r>
            <a:r>
              <a:rPr lang="fr-FR" sz="8000" dirty="0" smtClean="0">
                <a:solidFill>
                  <a:srgbClr val="3366FF"/>
                </a:solidFill>
                <a:latin typeface="Script Ecole 2"/>
                <a:cs typeface="Script Ecole 2"/>
              </a:rPr>
              <a:t>allé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406270" y="2077438"/>
            <a:ext cx="25314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rgbClr val="FF00FF"/>
                </a:solidFill>
                <a:latin typeface="Cursivestandard"/>
                <a:cs typeface="Cursivestandard"/>
              </a:rPr>
              <a:t>²allée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859024" y="4833803"/>
            <a:ext cx="26297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solidFill>
                  <a:srgbClr val="FF00FF"/>
                </a:solidFill>
                <a:latin typeface="Script Ecole 2"/>
                <a:cs typeface="Script Ecole 2"/>
              </a:rPr>
              <a:t>allée</a:t>
            </a:r>
          </a:p>
        </p:txBody>
      </p:sp>
    </p:spTree>
    <p:extLst>
      <p:ext uri="{BB962C8B-B14F-4D97-AF65-F5344CB8AC3E}">
        <p14:creationId xmlns:p14="http://schemas.microsoft.com/office/powerpoint/2010/main" val="4245760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6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98304" y="1175595"/>
            <a:ext cx="29290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²il ²est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70627" y="3753223"/>
            <a:ext cx="22705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il est</a:t>
            </a:r>
          </a:p>
        </p:txBody>
      </p:sp>
      <p:pic>
        <p:nvPicPr>
          <p:cNvPr id="3" name="Image 2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b="9814"/>
          <a:stretch/>
        </p:blipFill>
        <p:spPr>
          <a:xfrm>
            <a:off x="4305825" y="1882775"/>
            <a:ext cx="4136687" cy="309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412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57304" y="1175595"/>
            <a:ext cx="35189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</a:t>
            </a:r>
            <a:r>
              <a:rPr lang="fr-FR" sz="9600" dirty="0">
                <a:latin typeface="Cursivestandard"/>
                <a:cs typeface="Cursivestandard"/>
              </a:rPr>
              <a:t>il ²y</a:t>
            </a:r>
            <a:r>
              <a:rPr lang="fr-FR" sz="9600" dirty="0" smtClean="0">
                <a:latin typeface="Cursivestandard"/>
                <a:cs typeface="Cursivestandard"/>
              </a:rPr>
              <a:t> ²a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09589" y="3753223"/>
            <a:ext cx="24143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il y a</a:t>
            </a:r>
          </a:p>
        </p:txBody>
      </p:sp>
    </p:spTree>
    <p:extLst>
      <p:ext uri="{BB962C8B-B14F-4D97-AF65-F5344CB8AC3E}">
        <p14:creationId xmlns:p14="http://schemas.microsoft.com/office/powerpoint/2010/main" val="828141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6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66034" y="1175595"/>
            <a:ext cx="52373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</a:t>
            </a:r>
            <a:r>
              <a:rPr lang="fr-FR" sz="9600" dirty="0">
                <a:latin typeface="Cursivestandard"/>
                <a:cs typeface="Cursivestandard"/>
              </a:rPr>
              <a:t>il ²y</a:t>
            </a:r>
            <a:r>
              <a:rPr lang="fr-FR" sz="9600" dirty="0" smtClean="0">
                <a:latin typeface="Cursivestandard"/>
                <a:cs typeface="Cursivestandard"/>
              </a:rPr>
              <a:t> ²avait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77091" y="3753223"/>
            <a:ext cx="42152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il y avait</a:t>
            </a:r>
          </a:p>
        </p:txBody>
      </p:sp>
    </p:spTree>
    <p:extLst>
      <p:ext uri="{BB962C8B-B14F-4D97-AF65-F5344CB8AC3E}">
        <p14:creationId xmlns:p14="http://schemas.microsoft.com/office/powerpoint/2010/main" val="391337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699</Words>
  <Application>Microsoft Macintosh PowerPoint</Application>
  <PresentationFormat>Présentation à l'écran (4:3)</PresentationFormat>
  <Paragraphs>246</Paragraphs>
  <Slides>27</Slides>
  <Notes>26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24</cp:revision>
  <dcterms:created xsi:type="dcterms:W3CDTF">2015-12-28T22:14:38Z</dcterms:created>
  <dcterms:modified xsi:type="dcterms:W3CDTF">2015-12-30T21:57:23Z</dcterms:modified>
</cp:coreProperties>
</file>