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33"/>
  </p:notesMasterIdLst>
  <p:sldIdLst>
    <p:sldId id="256" r:id="rId2"/>
    <p:sldId id="257" r:id="rId3"/>
    <p:sldId id="263" r:id="rId4"/>
    <p:sldId id="258" r:id="rId5"/>
    <p:sldId id="283" r:id="rId6"/>
    <p:sldId id="259" r:id="rId7"/>
    <p:sldId id="284" r:id="rId8"/>
    <p:sldId id="260" r:id="rId9"/>
    <p:sldId id="261" r:id="rId10"/>
    <p:sldId id="262" r:id="rId11"/>
    <p:sldId id="264" r:id="rId12"/>
    <p:sldId id="265" r:id="rId13"/>
    <p:sldId id="267" r:id="rId14"/>
    <p:sldId id="268" r:id="rId15"/>
    <p:sldId id="266" r:id="rId16"/>
    <p:sldId id="269" r:id="rId17"/>
    <p:sldId id="270" r:id="rId18"/>
    <p:sldId id="271" r:id="rId19"/>
    <p:sldId id="285" r:id="rId20"/>
    <p:sldId id="272" r:id="rId21"/>
    <p:sldId id="273" r:id="rId22"/>
    <p:sldId id="277" r:id="rId23"/>
    <p:sldId id="276" r:id="rId24"/>
    <p:sldId id="275" r:id="rId25"/>
    <p:sldId id="278" r:id="rId26"/>
    <p:sldId id="279" r:id="rId27"/>
    <p:sldId id="281" r:id="rId28"/>
    <p:sldId id="280" r:id="rId29"/>
    <p:sldId id="274" r:id="rId30"/>
    <p:sldId id="282" r:id="rId31"/>
    <p:sldId id="286" r:id="rId3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3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E550-2989-5148-A031-62676BDB6E88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87691-7C3D-0349-8F04-7A8EE42ADA0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7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5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3. Ecrire les égalités en entier sur</a:t>
            </a:r>
            <a:r>
              <a:rPr lang="fr-FR" baseline="0" dirty="0" smtClean="0"/>
              <a:t>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85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, imag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6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Multiplier par 5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490927" y="342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5 x 5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490927" y="4420424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7 x 5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1490927" y="5411848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9 x 5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5328679" y="378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1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8" name="Bouton d'action : Personnalisé 7">
            <a:hlinkClick r:id="rId6" action="ppaction://hlinksldjump" highlightClick="1"/>
          </p:cNvPr>
          <p:cNvSpPr/>
          <p:nvPr/>
        </p:nvSpPr>
        <p:spPr>
          <a:xfrm>
            <a:off x="5328679" y="4874479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2</a:t>
            </a:r>
            <a:endParaRPr lang="fr-FR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513245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5 x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579191"/>
              </p:ext>
            </p:extLst>
          </p:nvPr>
        </p:nvGraphicFramePr>
        <p:xfrm>
          <a:off x="254048" y="2512439"/>
          <a:ext cx="5740674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779"/>
                <a:gridCol w="956779"/>
                <a:gridCol w="956779"/>
                <a:gridCol w="956779"/>
                <a:gridCol w="956779"/>
                <a:gridCol w="956779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2177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9462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401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0354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5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7 x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39154"/>
              </p:ext>
            </p:extLst>
          </p:nvPr>
        </p:nvGraphicFramePr>
        <p:xfrm>
          <a:off x="254048" y="2512439"/>
          <a:ext cx="762512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2177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9462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401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4397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74733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060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9 x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53150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329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6690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01375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1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091198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329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6690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809575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5 = 15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8</a:t>
            </a:r>
            <a:r>
              <a:rPr lang="fr-FR" sz="3200" dirty="0" smtClean="0">
                <a:latin typeface="Script Ecole 2"/>
                <a:cs typeface="Script Ecole 2"/>
              </a:rPr>
              <a:t> x 5 = 40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x 5 = 20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9</a:t>
            </a:r>
            <a:r>
              <a:rPr lang="fr-FR" sz="3200" dirty="0" smtClean="0">
                <a:latin typeface="Script Ecole 2"/>
                <a:cs typeface="Script Ecole 2"/>
              </a:rPr>
              <a:t> x 5 = 45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1</a:t>
            </a:r>
            <a:r>
              <a:rPr lang="fr-FR" sz="3200" dirty="0" smtClean="0">
                <a:latin typeface="Script Ecole 2"/>
                <a:cs typeface="Script Ecole 2"/>
              </a:rPr>
              <a:t> x 5 = 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6</a:t>
            </a:r>
            <a:r>
              <a:rPr lang="fr-FR" sz="3200" dirty="0" smtClean="0">
                <a:latin typeface="Script Ecole 2"/>
                <a:cs typeface="Script Ecole 2"/>
              </a:rPr>
              <a:t> x 5 = 30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2</a:t>
            </a:r>
            <a:r>
              <a:rPr lang="fr-FR" sz="3200" dirty="0" smtClean="0">
                <a:latin typeface="Script Ecole 2"/>
                <a:cs typeface="Script Ecole 2"/>
              </a:rPr>
              <a:t> x 5 = 10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5 = 25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7</a:t>
            </a:r>
            <a:r>
              <a:rPr lang="fr-FR" sz="3200" dirty="0" smtClean="0">
                <a:latin typeface="Script Ecole 2"/>
                <a:cs typeface="Script Ecole 2"/>
              </a:rPr>
              <a:t> x 5 = 35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1009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17431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52545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65664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820585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50911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0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439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3183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44192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8118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2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507113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329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6690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00566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5 = </a:t>
            </a:r>
            <a:r>
              <a:rPr lang="fr-FR" sz="3200" dirty="0" smtClean="0">
                <a:latin typeface="Script Ecole 2"/>
                <a:cs typeface="Script Ecole 2"/>
              </a:rPr>
              <a:t>25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7 x 5 = </a:t>
            </a:r>
            <a:r>
              <a:rPr lang="fr-FR" sz="3200" dirty="0" smtClean="0">
                <a:latin typeface="Script Ecole 2"/>
                <a:cs typeface="Script Ecole 2"/>
              </a:rPr>
              <a:t>35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x 5 = 20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6 x 5 = </a:t>
            </a:r>
            <a:r>
              <a:rPr lang="fr-FR" sz="3200" dirty="0" smtClean="0">
                <a:latin typeface="Script Ecole 2"/>
                <a:cs typeface="Script Ecole 2"/>
              </a:rPr>
              <a:t>30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2 x 5 = </a:t>
            </a:r>
            <a:r>
              <a:rPr lang="fr-FR" sz="3200" dirty="0" smtClean="0">
                <a:latin typeface="Script Ecole 2"/>
                <a:cs typeface="Script Ecole 2"/>
              </a:rPr>
              <a:t>10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9 x 5 = </a:t>
            </a:r>
            <a:r>
              <a:rPr lang="fr-FR" sz="3200" dirty="0" smtClean="0">
                <a:latin typeface="Script Ecole 2"/>
                <a:cs typeface="Script Ecole 2"/>
              </a:rPr>
              <a:t>45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1 x 5 = </a:t>
            </a:r>
            <a:r>
              <a:rPr lang="fr-FR" sz="3200" dirty="0">
                <a:latin typeface="Script Ecole 2"/>
                <a:cs typeface="Script Ecole 2"/>
              </a:rPr>
              <a:t>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5 = </a:t>
            </a:r>
            <a:r>
              <a:rPr lang="fr-FR" sz="3200" dirty="0" smtClean="0">
                <a:latin typeface="Script Ecole 2"/>
                <a:cs typeface="Script Ecole 2"/>
              </a:rPr>
              <a:t>15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8 x 5 = </a:t>
            </a:r>
            <a:r>
              <a:rPr lang="fr-FR" sz="3200" dirty="0" smtClean="0">
                <a:latin typeface="Script Ecole 2"/>
                <a:cs typeface="Script Ecole 2"/>
              </a:rPr>
              <a:t>40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46852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591529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038652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919597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3465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7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47784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35044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20030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08611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09834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46</TotalTime>
  <Words>713</Words>
  <Application>Microsoft Macintosh PowerPoint</Application>
  <PresentationFormat>Présentation à l'écran (4:3)</PresentationFormat>
  <Paragraphs>224</Paragraphs>
  <Slides>31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Capital</vt:lpstr>
      <vt:lpstr>Multiplier par 5</vt:lpstr>
      <vt:lpstr>Mémorisation jusqu’à 5 x 5</vt:lpstr>
      <vt:lpstr>Présentation PowerPoint</vt:lpstr>
      <vt:lpstr>Mémorisation jusqu’à 7 x 5</vt:lpstr>
      <vt:lpstr>Présentation PowerPoint</vt:lpstr>
      <vt:lpstr>Mémorisation jusqu’à 9 x 5</vt:lpstr>
      <vt:lpstr>Présentation PowerPoint</vt:lpstr>
      <vt:lpstr>Entrainement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Entrainement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Multiplier par 2</dc:title>
  <dc:creator>Marie Gabriel</dc:creator>
  <cp:lastModifiedBy>Marie Gabriel</cp:lastModifiedBy>
  <cp:revision>8</cp:revision>
  <dcterms:created xsi:type="dcterms:W3CDTF">2015-12-07T21:20:02Z</dcterms:created>
  <dcterms:modified xsi:type="dcterms:W3CDTF">2015-12-07T22:26:44Z</dcterms:modified>
</cp:coreProperties>
</file>