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35"/>
  </p:notesMasterIdLst>
  <p:sldIdLst>
    <p:sldId id="256" r:id="rId2"/>
    <p:sldId id="257" r:id="rId3"/>
    <p:sldId id="263" r:id="rId4"/>
    <p:sldId id="258" r:id="rId5"/>
    <p:sldId id="283" r:id="rId6"/>
    <p:sldId id="259" r:id="rId7"/>
    <p:sldId id="284" r:id="rId8"/>
    <p:sldId id="301" r:id="rId9"/>
    <p:sldId id="261" r:id="rId10"/>
    <p:sldId id="262" r:id="rId11"/>
    <p:sldId id="264" r:id="rId12"/>
    <p:sldId id="268" r:id="rId13"/>
    <p:sldId id="265" r:id="rId14"/>
    <p:sldId id="267" r:id="rId15"/>
    <p:sldId id="266" r:id="rId16"/>
    <p:sldId id="269" r:id="rId17"/>
    <p:sldId id="288" r:id="rId18"/>
    <p:sldId id="270" r:id="rId19"/>
    <p:sldId id="271" r:id="rId20"/>
    <p:sldId id="285" r:id="rId21"/>
    <p:sldId id="302" r:id="rId22"/>
    <p:sldId id="303" r:id="rId23"/>
    <p:sldId id="311" r:id="rId24"/>
    <p:sldId id="309" r:id="rId25"/>
    <p:sldId id="305" r:id="rId26"/>
    <p:sldId id="307" r:id="rId27"/>
    <p:sldId id="306" r:id="rId28"/>
    <p:sldId id="308" r:id="rId29"/>
    <p:sldId id="313" r:id="rId30"/>
    <p:sldId id="310" r:id="rId31"/>
    <p:sldId id="304" r:id="rId32"/>
    <p:sldId id="312" r:id="rId33"/>
    <p:sldId id="286" r:id="rId3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E550-2989-5148-A031-62676BDB6E88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87691-7C3D-0349-8F04-7A8EE42ADA0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7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5 x </a:t>
            </a:r>
            <a:r>
              <a:rPr lang="fr-FR" dirty="0" smtClean="0"/>
              <a:t>4</a:t>
            </a:r>
            <a:endParaRPr lang="fr-FR" dirty="0" smtClean="0"/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, imag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200EFB77-D1E9-6D4C-B803-12C3116FFCB5}" type="datetimeFigureOut">
              <a:rPr lang="fr-FR" smtClean="0"/>
              <a:t>08/12/15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6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Multiplier par </a:t>
            </a: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490927" y="342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5 x </a:t>
            </a:r>
            <a:r>
              <a:rPr lang="fr-FR" dirty="0" smtClean="0">
                <a:latin typeface="Script Ecole 2"/>
                <a:cs typeface="Script Ecole 2"/>
              </a:rPr>
              <a:t>4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490927" y="4420424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7 x </a:t>
            </a:r>
            <a:r>
              <a:rPr lang="fr-FR" dirty="0" smtClean="0">
                <a:latin typeface="Script Ecole 2"/>
                <a:cs typeface="Script Ecole 2"/>
              </a:rPr>
              <a:t>4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1490927" y="5411848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9 x </a:t>
            </a:r>
            <a:r>
              <a:rPr lang="fr-FR" dirty="0" smtClean="0">
                <a:latin typeface="Script Ecole 2"/>
                <a:cs typeface="Script Ecole 2"/>
              </a:rPr>
              <a:t>4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5328679" y="378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1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8" name="Bouton d'action : Personnalisé 7">
            <a:hlinkClick r:id="rId6" action="ppaction://hlinksldjump" highlightClick="1"/>
          </p:cNvPr>
          <p:cNvSpPr/>
          <p:nvPr/>
        </p:nvSpPr>
        <p:spPr>
          <a:xfrm>
            <a:off x="5328679" y="4874479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2</a:t>
            </a:r>
            <a:endParaRPr lang="fr-FR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1324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5 x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87442"/>
              </p:ext>
            </p:extLst>
          </p:nvPr>
        </p:nvGraphicFramePr>
        <p:xfrm>
          <a:off x="254048" y="2512439"/>
          <a:ext cx="5740674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79"/>
                <a:gridCol w="956779"/>
                <a:gridCol w="956779"/>
                <a:gridCol w="956779"/>
                <a:gridCol w="956779"/>
                <a:gridCol w="956779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32212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0161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6777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0354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7 x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653270"/>
              </p:ext>
            </p:extLst>
          </p:nvPr>
        </p:nvGraphicFramePr>
        <p:xfrm>
          <a:off x="254048" y="2512439"/>
          <a:ext cx="762512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fois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x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32213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87808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4016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4397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74733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60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9 x </a:t>
            </a:r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064663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589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01375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1</a:t>
            </a:r>
            <a:endParaRPr lang="fr-FR" dirty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07032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9589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685052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405638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48107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12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16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32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6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24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4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7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9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36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767030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8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1009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17431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52545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50911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65664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82058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6439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183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7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117940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44192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8118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</a:t>
            </a:r>
            <a:r>
              <a:rPr lang="fr-FR" dirty="0" smtClean="0"/>
              <a:t>2</a:t>
            </a:r>
            <a:endParaRPr lang="fr-FR" dirty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29345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4 </a:t>
                      </a:r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3362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19992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95895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830515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685052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405638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28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2544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128409" y="3503846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36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78308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12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16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32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6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24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4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7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28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9</a:t>
            </a:r>
            <a:r>
              <a:rPr lang="fr-FR" sz="3200" dirty="0" smtClean="0">
                <a:latin typeface="Script Ecole 2"/>
                <a:cs typeface="Script Ecole 2"/>
              </a:rPr>
              <a:t> </a:t>
            </a:r>
            <a:r>
              <a:rPr lang="fr-FR" sz="3200" dirty="0" smtClean="0">
                <a:latin typeface="Script Ecole 2"/>
                <a:cs typeface="Script Ecole 2"/>
              </a:rPr>
              <a:t>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36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767030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</a:t>
            </a:r>
            <a:r>
              <a:rPr lang="fr-FR" sz="3200" dirty="0" smtClean="0">
                <a:latin typeface="Script Ecole 2"/>
                <a:cs typeface="Script Ecole 2"/>
              </a:rPr>
              <a:t>4 </a:t>
            </a:r>
            <a:r>
              <a:rPr lang="fr-FR" sz="3200" dirty="0" smtClean="0">
                <a:latin typeface="Script Ecole 2"/>
                <a:cs typeface="Script Ecole 2"/>
              </a:rPr>
              <a:t>= </a:t>
            </a:r>
            <a:r>
              <a:rPr lang="fr-FR" sz="3200" dirty="0" smtClean="0">
                <a:latin typeface="Script Ecole 2"/>
                <a:cs typeface="Script Ecole 2"/>
              </a:rPr>
              <a:t>8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714270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7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3223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10496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0935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8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25275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00282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42402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12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61612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79811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56599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</a:t>
            </a:r>
            <a:r>
              <a:rPr lang="fr-FR" sz="7200" dirty="0" smtClean="0">
                <a:latin typeface="Script Ecole 2"/>
                <a:cs typeface="Script Ecole 2"/>
              </a:rPr>
              <a:t>4 </a:t>
            </a:r>
            <a:r>
              <a:rPr lang="fr-FR" sz="7200" dirty="0" smtClean="0">
                <a:latin typeface="Script Ecole 2"/>
                <a:cs typeface="Script Ecole 2"/>
              </a:rPr>
              <a:t>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16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87941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94</TotalTime>
  <Words>817</Words>
  <Application>Microsoft Macintosh PowerPoint</Application>
  <PresentationFormat>Présentation à l'écran (4:3)</PresentationFormat>
  <Paragraphs>238</Paragraphs>
  <Slides>33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Capital</vt:lpstr>
      <vt:lpstr>Multiplier par 4</vt:lpstr>
      <vt:lpstr>Mémorisation jusqu’à 5 x 4</vt:lpstr>
      <vt:lpstr>Présentation PowerPoint</vt:lpstr>
      <vt:lpstr>Mémorisation jusqu’à 7 x 4</vt:lpstr>
      <vt:lpstr>Présentation PowerPoint</vt:lpstr>
      <vt:lpstr>Mémorisation jusqu’à 9 x 4</vt:lpstr>
      <vt:lpstr>Présentation PowerPoint</vt:lpstr>
      <vt:lpstr>Entrainement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Entrainement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Multiplier par 2</dc:title>
  <dc:creator>Marie Gabriel</dc:creator>
  <cp:lastModifiedBy>Marie Gabriel</cp:lastModifiedBy>
  <cp:revision>16</cp:revision>
  <dcterms:created xsi:type="dcterms:W3CDTF">2015-12-07T21:20:02Z</dcterms:created>
  <dcterms:modified xsi:type="dcterms:W3CDTF">2015-12-08T19:01:58Z</dcterms:modified>
</cp:coreProperties>
</file>