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9" r:id="rId1"/>
  </p:sldMasterIdLst>
  <p:notesMasterIdLst>
    <p:notesMasterId r:id="rId35"/>
  </p:notesMasterIdLst>
  <p:sldIdLst>
    <p:sldId id="256" r:id="rId2"/>
    <p:sldId id="257" r:id="rId3"/>
    <p:sldId id="263" r:id="rId4"/>
    <p:sldId id="258" r:id="rId5"/>
    <p:sldId id="283" r:id="rId6"/>
    <p:sldId id="259" r:id="rId7"/>
    <p:sldId id="284" r:id="rId8"/>
    <p:sldId id="301" r:id="rId9"/>
    <p:sldId id="261" r:id="rId10"/>
    <p:sldId id="262" r:id="rId11"/>
    <p:sldId id="264" r:id="rId12"/>
    <p:sldId id="268" r:id="rId13"/>
    <p:sldId id="265" r:id="rId14"/>
    <p:sldId id="267" r:id="rId15"/>
    <p:sldId id="266" r:id="rId16"/>
    <p:sldId id="269" r:id="rId17"/>
    <p:sldId id="288" r:id="rId18"/>
    <p:sldId id="270" r:id="rId19"/>
    <p:sldId id="271" r:id="rId20"/>
    <p:sldId id="285" r:id="rId21"/>
    <p:sldId id="302" r:id="rId22"/>
    <p:sldId id="303" r:id="rId23"/>
    <p:sldId id="305" r:id="rId24"/>
    <p:sldId id="307" r:id="rId25"/>
    <p:sldId id="304" r:id="rId26"/>
    <p:sldId id="308" r:id="rId27"/>
    <p:sldId id="311" r:id="rId28"/>
    <p:sldId id="306" r:id="rId29"/>
    <p:sldId id="312" r:id="rId30"/>
    <p:sldId id="310" r:id="rId31"/>
    <p:sldId id="313" r:id="rId32"/>
    <p:sldId id="309" r:id="rId33"/>
    <p:sldId id="286" r:id="rId3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3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FE550-2989-5148-A031-62676BDB6E88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87691-7C3D-0349-8F04-7A8EE42ADA0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0277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Construction du répertoire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du répertoire : lire collectivement, individuellement, demander </a:t>
            </a:r>
            <a:r>
              <a:rPr lang="fr-FR" i="1" baseline="0" dirty="0" smtClean="0"/>
              <a:t>Combien font.. ? Qu’est-ce qui fait</a:t>
            </a:r>
            <a:r>
              <a:rPr lang="is-IS" i="1" baseline="0" dirty="0" smtClean="0"/>
              <a:t>… ?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Mémorisation dans l’ordre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Restitution orale et écrite (ardoise) dans l’ordre</a:t>
            </a:r>
            <a:endParaRPr lang="fr-FR" i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14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Révision du répertoire jusqu’à 5 x 5</a:t>
            </a:r>
          </a:p>
          <a:p>
            <a:pPr marL="228600" indent="-228600">
              <a:buAutoNum type="arabicPeriod"/>
            </a:pPr>
            <a:r>
              <a:rPr lang="fr-FR" dirty="0" smtClean="0"/>
              <a:t>Construction du répertoire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du répertoire : lire collectivement, individuellement, demander </a:t>
            </a:r>
            <a:r>
              <a:rPr lang="fr-FR" i="1" baseline="0" dirty="0" smtClean="0"/>
              <a:t>Combien font.. ? Qu’est-ce qui fait</a:t>
            </a:r>
            <a:r>
              <a:rPr lang="is-IS" i="1" baseline="0" dirty="0" smtClean="0"/>
              <a:t>… ?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Mémorisation dans l’ordre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Restitution orale et écrite (ardoise) dans l’ordre</a:t>
            </a:r>
            <a:endParaRPr lang="fr-FR" i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14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Révision du répertoire jusqu’à 7 x 5</a:t>
            </a:r>
          </a:p>
          <a:p>
            <a:pPr marL="228600" indent="-228600">
              <a:buAutoNum type="arabicPeriod"/>
            </a:pPr>
            <a:r>
              <a:rPr lang="fr-FR" dirty="0" smtClean="0"/>
              <a:t>Construction du répertoire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du répertoire : lire collectivement, individuellement, demander </a:t>
            </a:r>
            <a:r>
              <a:rPr lang="fr-FR" i="1" baseline="0" dirty="0" smtClean="0"/>
              <a:t>Combien font.. ? Qu’est-ce qui fait</a:t>
            </a:r>
            <a:r>
              <a:rPr lang="is-IS" i="1" baseline="0" dirty="0" smtClean="0"/>
              <a:t>… ?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Mémorisation dans l’ordre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Restitution orale et écrite (ardoise) dans l’ordre</a:t>
            </a:r>
            <a:endParaRPr lang="fr-FR" i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14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Révision du répertoire jusqu’à 7 x 5</a:t>
            </a:r>
          </a:p>
          <a:p>
            <a:pPr marL="228600" indent="-228600">
              <a:buAutoNum type="arabicPeriod"/>
            </a:pPr>
            <a:r>
              <a:rPr lang="fr-FR" dirty="0" smtClean="0"/>
              <a:t>Construction du répertoire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du répertoire : lire collectivement, individuellement, demander </a:t>
            </a:r>
            <a:r>
              <a:rPr lang="fr-FR" i="1" baseline="0" dirty="0" smtClean="0"/>
              <a:t>Combien font.. ? Qu’est-ce qui fait</a:t>
            </a:r>
            <a:r>
              <a:rPr lang="is-IS" i="1" baseline="0" dirty="0" smtClean="0"/>
              <a:t>… ?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Mémorisation dans l’ordre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Restitution orale et écrite (ardoise) dans l’ordre</a:t>
            </a:r>
            <a:endParaRPr lang="fr-FR" i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14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2. Lire les égalités</a:t>
            </a:r>
            <a:r>
              <a:rPr lang="fr-FR" baseline="0" dirty="0" smtClean="0"/>
              <a:t> dans un ordre aléatoire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798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3. Ecrire les égalités en entier sur</a:t>
            </a:r>
            <a:r>
              <a:rPr lang="fr-FR" baseline="0" dirty="0" smtClean="0"/>
              <a:t>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4285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Révision du répertoire jusqu’à 7 x 5</a:t>
            </a:r>
          </a:p>
          <a:p>
            <a:pPr marL="228600" indent="-228600">
              <a:buAutoNum type="arabicPeriod"/>
            </a:pPr>
            <a:r>
              <a:rPr lang="fr-FR" dirty="0" smtClean="0"/>
              <a:t>Construction du répertoire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du répertoire : lire collectivement, individuellement, demander </a:t>
            </a:r>
            <a:r>
              <a:rPr lang="fr-FR" i="1" baseline="0" dirty="0" smtClean="0"/>
              <a:t>Combien font.. ? Qu’est-ce qui fait</a:t>
            </a:r>
            <a:r>
              <a:rPr lang="is-IS" i="1" baseline="0" dirty="0" smtClean="0"/>
              <a:t>… ?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Mémorisation dans l’ordre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Restitution orale et écrite (ardoise) dans l’ordre</a:t>
            </a:r>
            <a:endParaRPr lang="fr-FR" i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14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2. Lire les égalités</a:t>
            </a:r>
            <a:r>
              <a:rPr lang="fr-FR" baseline="0" dirty="0" smtClean="0"/>
              <a:t> dans un ordre aléatoire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798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3. Ecrire les égalités en entier sur</a:t>
            </a:r>
            <a:r>
              <a:rPr lang="fr-FR" baseline="0" dirty="0" smtClean="0"/>
              <a:t>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4285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fr-FR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, imag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4" Type="http://schemas.openxmlformats.org/officeDocument/2006/relationships/slide" Target="slide6.xml"/><Relationship Id="rId5" Type="http://schemas.openxmlformats.org/officeDocument/2006/relationships/slide" Target="slide8.xml"/><Relationship Id="rId6" Type="http://schemas.openxmlformats.org/officeDocument/2006/relationships/slide" Target="slide21.xml"/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Multiplier par 3</a:t>
            </a:r>
            <a:endParaRPr lang="fr-FR" dirty="0"/>
          </a:p>
        </p:txBody>
      </p:sp>
      <p:sp>
        <p:nvSpPr>
          <p:cNvPr id="4" name="Bouton d'action : Personnalisé 3">
            <a:hlinkClick r:id="rId2" action="ppaction://hlinksldjump" highlightClick="1"/>
          </p:cNvPr>
          <p:cNvSpPr/>
          <p:nvPr/>
        </p:nvSpPr>
        <p:spPr>
          <a:xfrm>
            <a:off x="1490927" y="3429000"/>
            <a:ext cx="216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Script Ecole 2"/>
                <a:cs typeface="Script Ecole 2"/>
              </a:rPr>
              <a:t>Mémorisation jusqu’à 5 x 3</a:t>
            </a:r>
            <a:endParaRPr lang="fr-FR" dirty="0">
              <a:latin typeface="Script Ecole 2"/>
              <a:cs typeface="Script Ecole 2"/>
            </a:endParaRPr>
          </a:p>
        </p:txBody>
      </p:sp>
      <p:sp>
        <p:nvSpPr>
          <p:cNvPr id="5" name="Bouton d'action : Personnalisé 4">
            <a:hlinkClick r:id="rId3" action="ppaction://hlinksldjump" highlightClick="1"/>
          </p:cNvPr>
          <p:cNvSpPr/>
          <p:nvPr/>
        </p:nvSpPr>
        <p:spPr>
          <a:xfrm>
            <a:off x="1490927" y="4420424"/>
            <a:ext cx="216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Script Ecole 2"/>
                <a:cs typeface="Script Ecole 2"/>
              </a:rPr>
              <a:t>Mémorisation jusqu’à 7 x 3</a:t>
            </a:r>
            <a:endParaRPr lang="fr-FR" dirty="0">
              <a:latin typeface="Script Ecole 2"/>
              <a:cs typeface="Script Ecole 2"/>
            </a:endParaRPr>
          </a:p>
        </p:txBody>
      </p:sp>
      <p:sp>
        <p:nvSpPr>
          <p:cNvPr id="6" name="Bouton d'action : Personnalisé 5">
            <a:hlinkClick r:id="rId4" action="ppaction://hlinksldjump" highlightClick="1"/>
          </p:cNvPr>
          <p:cNvSpPr/>
          <p:nvPr/>
        </p:nvSpPr>
        <p:spPr>
          <a:xfrm>
            <a:off x="1490927" y="5411848"/>
            <a:ext cx="216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Script Ecole 2"/>
                <a:cs typeface="Script Ecole 2"/>
              </a:rPr>
              <a:t>Mémorisation jusqu’à 9 x 3</a:t>
            </a:r>
            <a:endParaRPr lang="fr-FR" dirty="0">
              <a:latin typeface="Script Ecole 2"/>
              <a:cs typeface="Script Ecole 2"/>
            </a:endParaRPr>
          </a:p>
        </p:txBody>
      </p:sp>
      <p:sp>
        <p:nvSpPr>
          <p:cNvPr id="7" name="Bouton d'action : Personnalisé 6">
            <a:hlinkClick r:id="rId5" action="ppaction://hlinksldjump" highlightClick="1"/>
          </p:cNvPr>
          <p:cNvSpPr/>
          <p:nvPr/>
        </p:nvSpPr>
        <p:spPr>
          <a:xfrm>
            <a:off x="5328679" y="3789000"/>
            <a:ext cx="216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Script Ecole 2"/>
                <a:cs typeface="Script Ecole 2"/>
              </a:rPr>
              <a:t>Entrainement 1</a:t>
            </a:r>
            <a:endParaRPr lang="fr-FR" dirty="0">
              <a:latin typeface="Script Ecole 2"/>
              <a:cs typeface="Script Ecole 2"/>
            </a:endParaRPr>
          </a:p>
        </p:txBody>
      </p:sp>
      <p:sp>
        <p:nvSpPr>
          <p:cNvPr id="8" name="Bouton d'action : Personnalisé 7">
            <a:hlinkClick r:id="rId6" action="ppaction://hlinksldjump" highlightClick="1"/>
          </p:cNvPr>
          <p:cNvSpPr/>
          <p:nvPr/>
        </p:nvSpPr>
        <p:spPr>
          <a:xfrm>
            <a:off x="5328679" y="4874479"/>
            <a:ext cx="216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Script Ecole 2"/>
                <a:cs typeface="Script Ecole 2"/>
              </a:rPr>
              <a:t>Entrainement 2</a:t>
            </a:r>
            <a:endParaRPr lang="fr-FR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513245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Mémorisation jusqu’à 5 x 3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820493"/>
              </p:ext>
            </p:extLst>
          </p:nvPr>
        </p:nvGraphicFramePr>
        <p:xfrm>
          <a:off x="254048" y="2512439"/>
          <a:ext cx="5740674" cy="1537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779"/>
                <a:gridCol w="956779"/>
                <a:gridCol w="956779"/>
                <a:gridCol w="956779"/>
                <a:gridCol w="956779"/>
                <a:gridCol w="956779"/>
              </a:tblGrid>
              <a:tr h="528594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fois 0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fois 1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fois 2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fois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fois 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fois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31604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72778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432212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6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391259" y="3505112"/>
            <a:ext cx="4197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9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267775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12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203942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503542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54317" y="3001022"/>
            <a:ext cx="1035365" cy="85595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356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Mémorisation jusqu’à 7 x 3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349289"/>
              </p:ext>
            </p:extLst>
          </p:nvPr>
        </p:nvGraphicFramePr>
        <p:xfrm>
          <a:off x="254048" y="2512439"/>
          <a:ext cx="7625120" cy="1537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140"/>
                <a:gridCol w="953140"/>
                <a:gridCol w="953140"/>
                <a:gridCol w="953140"/>
                <a:gridCol w="953140"/>
                <a:gridCol w="953140"/>
                <a:gridCol w="953140"/>
                <a:gridCol w="953140"/>
              </a:tblGrid>
              <a:tr h="528594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fois 0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fois 1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fois 2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fois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fois 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fois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fois 6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fois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31604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72778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432213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6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377454" y="3505112"/>
            <a:ext cx="4197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9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240165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12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203942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143975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18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074733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21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80605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54317" y="3001022"/>
            <a:ext cx="1035365" cy="85595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Mémorisation jusqu’à 9 x 3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523706"/>
              </p:ext>
            </p:extLst>
          </p:nvPr>
        </p:nvGraphicFramePr>
        <p:xfrm>
          <a:off x="254042" y="2512439"/>
          <a:ext cx="8621970" cy="1537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</a:tblGrid>
              <a:tr h="528594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</a:t>
                      </a:r>
                      <a:r>
                        <a:rPr lang="fr-FR" sz="1600" smtClean="0">
                          <a:latin typeface="Script Ecole 2"/>
                          <a:cs typeface="Script Ecole 2"/>
                        </a:rPr>
                        <a:t>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0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1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2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3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4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5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6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</a:t>
                      </a:r>
                      <a:r>
                        <a:rPr lang="fr-FR" sz="1600" baseline="0" dirty="0" smtClean="0">
                          <a:latin typeface="Script Ecole 2"/>
                          <a:cs typeface="Script Ecole 2"/>
                        </a:rPr>
                        <a:t>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7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8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9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31604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36228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199928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6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063539" y="3505112"/>
            <a:ext cx="4197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9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830515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12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685052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543155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18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05638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21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25446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24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128409" y="3503846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27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013758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54317" y="3001022"/>
            <a:ext cx="1035365" cy="85595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Entrainement 1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879056"/>
              </p:ext>
            </p:extLst>
          </p:nvPr>
        </p:nvGraphicFramePr>
        <p:xfrm>
          <a:off x="254042" y="2512439"/>
          <a:ext cx="8621970" cy="1537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</a:tblGrid>
              <a:tr h="528594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</a:t>
                      </a:r>
                      <a:r>
                        <a:rPr lang="fr-FR" sz="1600" smtClean="0">
                          <a:latin typeface="Script Ecole 2"/>
                          <a:cs typeface="Script Ecole 2"/>
                        </a:rPr>
                        <a:t>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0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1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2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3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4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5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6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</a:t>
                      </a:r>
                      <a:r>
                        <a:rPr lang="fr-FR" sz="1600" baseline="0" dirty="0" smtClean="0">
                          <a:latin typeface="Script Ecole 2"/>
                          <a:cs typeface="Script Ecole 2"/>
                        </a:rPr>
                        <a:t>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7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8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9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31604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36228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199928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6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063539" y="3505112"/>
            <a:ext cx="4197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9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830515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12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685052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543155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18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05638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21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25446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24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128409" y="3503846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27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481076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24574" y="1169945"/>
            <a:ext cx="1774644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3 x 3 = 9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27639" y="2734628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6 x 3 = 18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308983" y="5216093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8 x 3 = 18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300796" y="3280588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4 x 3 = 12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672598" y="1643443"/>
            <a:ext cx="174879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1</a:t>
            </a:r>
            <a:r>
              <a:rPr lang="fr-FR" sz="3200" dirty="0" smtClean="0">
                <a:latin typeface="Script Ecole 2"/>
                <a:cs typeface="Script Ecole 2"/>
              </a:rPr>
              <a:t> x 3 = 3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428993" y="3147201"/>
            <a:ext cx="2002071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9 x 3 = 27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58075" y="4446583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7 x 3 = 21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092269" y="1351055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5</a:t>
            </a:r>
            <a:r>
              <a:rPr lang="fr-FR" sz="3200" dirty="0" smtClean="0">
                <a:latin typeface="Script Ecole 2"/>
                <a:cs typeface="Script Ecole 2"/>
              </a:rPr>
              <a:t> x 3 = 15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07859" y="4446583"/>
            <a:ext cx="1767030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2 x 3 = 6</a:t>
            </a:r>
            <a:endParaRPr lang="fr-FR" sz="32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510094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5</a:t>
            </a:r>
            <a:r>
              <a:rPr lang="fr-FR" sz="7200" dirty="0" smtClean="0">
                <a:latin typeface="Script Ecole 2"/>
                <a:cs typeface="Script Ecole 2"/>
              </a:rPr>
              <a:t> x 3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167056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15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174317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6 x 3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167056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18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525457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15580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1 x 3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696375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250911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2</a:t>
            </a:r>
            <a:r>
              <a:rPr lang="fr-FR" sz="7200" dirty="0" smtClean="0">
                <a:latin typeface="Script Ecole 2"/>
                <a:cs typeface="Script Ecole 2"/>
              </a:rPr>
              <a:t> x 3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696375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6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656648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8 x 3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24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820585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0</a:t>
            </a:r>
            <a:r>
              <a:rPr lang="fr-FR" sz="7200" dirty="0" smtClean="0">
                <a:latin typeface="Script Ecole 2"/>
                <a:cs typeface="Script Ecole 2"/>
              </a:rPr>
              <a:t> x 3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696375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64399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73739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9</a:t>
            </a:r>
            <a:r>
              <a:rPr lang="fr-FR" sz="7200" dirty="0" smtClean="0">
                <a:latin typeface="Script Ecole 2"/>
                <a:cs typeface="Script Ecole 2"/>
              </a:rPr>
              <a:t> x 3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27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318315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7</a:t>
            </a:r>
            <a:r>
              <a:rPr lang="fr-FR" sz="7200" dirty="0" smtClean="0">
                <a:latin typeface="Script Ecole 2"/>
                <a:cs typeface="Script Ecole 2"/>
              </a:rPr>
              <a:t> x 3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167056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21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117940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4</a:t>
            </a:r>
            <a:r>
              <a:rPr lang="fr-FR" sz="7200" dirty="0" smtClean="0">
                <a:latin typeface="Script Ecole 2"/>
                <a:cs typeface="Script Ecole 2"/>
              </a:rPr>
              <a:t> x 3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167056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12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441922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3 x 3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7135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9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281184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54317" y="3001022"/>
            <a:ext cx="1035365" cy="85595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Entrainement 2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851791"/>
              </p:ext>
            </p:extLst>
          </p:nvPr>
        </p:nvGraphicFramePr>
        <p:xfrm>
          <a:off x="254042" y="2512439"/>
          <a:ext cx="8621970" cy="1537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</a:tblGrid>
              <a:tr h="528594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</a:t>
                      </a:r>
                      <a:r>
                        <a:rPr lang="fr-FR" sz="1600" smtClean="0">
                          <a:latin typeface="Script Ecole 2"/>
                          <a:cs typeface="Script Ecole 2"/>
                        </a:rPr>
                        <a:t>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0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1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2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3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smtClean="0">
                          <a:latin typeface="Script Ecole 2"/>
                          <a:cs typeface="Script Ecole 2"/>
                        </a:rPr>
                        <a:t>3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4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5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6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</a:t>
                      </a:r>
                      <a:r>
                        <a:rPr lang="fr-FR" sz="1600" baseline="0" dirty="0" smtClean="0">
                          <a:latin typeface="Script Ecole 2"/>
                          <a:cs typeface="Script Ecole 2"/>
                        </a:rPr>
                        <a:t>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7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8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3 fois 9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x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31604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36228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199928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6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063539" y="3505112"/>
            <a:ext cx="4197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9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830515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12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685052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543155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18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05638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21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25446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24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128409" y="3503846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27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070615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24574" y="1169945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4</a:t>
            </a:r>
            <a:r>
              <a:rPr lang="fr-FR" sz="3200" dirty="0" smtClean="0">
                <a:latin typeface="Script Ecole 2"/>
                <a:cs typeface="Script Ecole 2"/>
              </a:rPr>
              <a:t> x 3 = 12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27639" y="2734628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6 x 3 = 18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308983" y="5216093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8 x 3 = 18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300796" y="3280588"/>
            <a:ext cx="1774644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3</a:t>
            </a:r>
            <a:r>
              <a:rPr lang="fr-FR" sz="3200" dirty="0" smtClean="0">
                <a:latin typeface="Script Ecole 2"/>
                <a:cs typeface="Script Ecole 2"/>
              </a:rPr>
              <a:t> x 3 = 9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672598" y="1643443"/>
            <a:ext cx="1767030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2 x 3 = 6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428993" y="3147201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5</a:t>
            </a:r>
            <a:r>
              <a:rPr lang="fr-FR" sz="3200" dirty="0" smtClean="0">
                <a:latin typeface="Script Ecole 2"/>
                <a:cs typeface="Script Ecole 2"/>
              </a:rPr>
              <a:t> x 3 = 15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58075" y="4446583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7 x 3 = 21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092269" y="1351055"/>
            <a:ext cx="2002071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9 x 3 = 27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07859" y="4446583"/>
            <a:ext cx="174879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1</a:t>
            </a:r>
            <a:r>
              <a:rPr lang="fr-FR" sz="3200" dirty="0" smtClean="0">
                <a:latin typeface="Script Ecole 2"/>
                <a:cs typeface="Script Ecole 2"/>
              </a:rPr>
              <a:t> x 3 = 3</a:t>
            </a:r>
            <a:endParaRPr lang="fr-FR" sz="32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691280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6 x 3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167056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18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085665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2</a:t>
            </a:r>
            <a:r>
              <a:rPr lang="fr-FR" sz="7200" dirty="0" smtClean="0">
                <a:latin typeface="Script Ecole 2"/>
                <a:cs typeface="Script Ecole 2"/>
              </a:rPr>
              <a:t> x 3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696375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6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401972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5</a:t>
            </a:r>
            <a:r>
              <a:rPr lang="fr-FR" sz="7200" dirty="0" smtClean="0">
                <a:latin typeface="Script Ecole 2"/>
                <a:cs typeface="Script Ecole 2"/>
              </a:rPr>
              <a:t> x 3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167056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15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541803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8 x 3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24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207310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7</a:t>
            </a:r>
            <a:r>
              <a:rPr lang="fr-FR" sz="7200" dirty="0" smtClean="0">
                <a:latin typeface="Script Ecole 2"/>
                <a:cs typeface="Script Ecole 2"/>
              </a:rPr>
              <a:t> x 3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167056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21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626222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15580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1 x 3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696375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8576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4</a:t>
            </a:r>
            <a:r>
              <a:rPr lang="fr-FR" sz="7200" dirty="0" smtClean="0">
                <a:latin typeface="Script Ecole 2"/>
                <a:cs typeface="Script Ecole 2"/>
              </a:rPr>
              <a:t> x 3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167056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12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626387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73739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9</a:t>
            </a:r>
            <a:r>
              <a:rPr lang="fr-FR" sz="7200" dirty="0" smtClean="0">
                <a:latin typeface="Script Ecole 2"/>
                <a:cs typeface="Script Ecole 2"/>
              </a:rPr>
              <a:t> x 3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27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740649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3 x 3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7135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9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837521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0</a:t>
            </a:r>
            <a:r>
              <a:rPr lang="fr-FR" sz="7200" dirty="0" smtClean="0">
                <a:latin typeface="Script Ecole 2"/>
                <a:cs typeface="Script Ecole 2"/>
              </a:rPr>
              <a:t> x 3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696375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630911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54317" y="3001022"/>
            <a:ext cx="1035365" cy="85595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apital">
  <a:themeElements>
    <a:clrScheme name="Élémentair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92</TotalTime>
  <Words>817</Words>
  <Application>Microsoft Macintosh PowerPoint</Application>
  <PresentationFormat>Présentation à l'écran (4:3)</PresentationFormat>
  <Paragraphs>238</Paragraphs>
  <Slides>33</Slides>
  <Notes>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4" baseType="lpstr">
      <vt:lpstr>Capital</vt:lpstr>
      <vt:lpstr>Multiplier par 3</vt:lpstr>
      <vt:lpstr>Mémorisation jusqu’à 5 x 3</vt:lpstr>
      <vt:lpstr>Présentation PowerPoint</vt:lpstr>
      <vt:lpstr>Mémorisation jusqu’à 7 x 3</vt:lpstr>
      <vt:lpstr>Présentation PowerPoint</vt:lpstr>
      <vt:lpstr>Mémorisation jusqu’à 9 x 3</vt:lpstr>
      <vt:lpstr>Présentation PowerPoint</vt:lpstr>
      <vt:lpstr>Entrainement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Entrainement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Multiplier par 2</dc:title>
  <dc:creator>Marie Gabriel</dc:creator>
  <cp:lastModifiedBy>Marie Gabriel</cp:lastModifiedBy>
  <cp:revision>14</cp:revision>
  <dcterms:created xsi:type="dcterms:W3CDTF">2015-12-07T21:20:02Z</dcterms:created>
  <dcterms:modified xsi:type="dcterms:W3CDTF">2015-12-08T19:01:46Z</dcterms:modified>
</cp:coreProperties>
</file>