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88" r:id="rId1"/>
  </p:sldMasterIdLst>
  <p:notesMasterIdLst>
    <p:notesMasterId r:id="rId20"/>
  </p:notesMasterIdLst>
  <p:sldIdLst>
    <p:sldId id="256" r:id="rId2"/>
    <p:sldId id="258" r:id="rId3"/>
    <p:sldId id="271" r:id="rId4"/>
    <p:sldId id="259" r:id="rId5"/>
    <p:sldId id="272" r:id="rId6"/>
    <p:sldId id="260" r:id="rId7"/>
    <p:sldId id="273" r:id="rId8"/>
    <p:sldId id="261" r:id="rId9"/>
    <p:sldId id="257" r:id="rId10"/>
    <p:sldId id="264" r:id="rId11"/>
    <p:sldId id="265" r:id="rId12"/>
    <p:sldId id="262" r:id="rId13"/>
    <p:sldId id="269" r:id="rId14"/>
    <p:sldId id="270" r:id="rId15"/>
    <p:sldId id="268" r:id="rId16"/>
    <p:sldId id="267" r:id="rId17"/>
    <p:sldId id="266" r:id="rId18"/>
    <p:sldId id="274" r:id="rId1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85" autoAdjust="0"/>
  </p:normalViewPr>
  <p:slideViewPr>
    <p:cSldViewPr snapToGrid="0" snapToObjects="1" showGuides="1">
      <p:cViewPr varScale="1">
        <p:scale>
          <a:sx n="83" d="100"/>
          <a:sy n="83" d="100"/>
        </p:scale>
        <p:origin x="-9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DC335-1E8E-C143-A7A4-EAB81FA6C485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84582-85F5-A549-9C46-B37475E386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968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Mise en évidence de la commutativité. Mémoriser un calcul pour en restituer 2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jusqu’à 7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Mise en évidence de la commutativité. Mémoriser un calcul pour en restituer 2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jusqu’à 7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Distribution du répertoire individuel.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chant dans l’ordre</a:t>
            </a:r>
            <a:endParaRPr lang="fr-FR" baseline="0" dirty="0" smtClean="0"/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Déstructuration du répertoire</a:t>
            </a:r>
            <a:r>
              <a:rPr lang="fr-FR" baseline="0" dirty="0" smtClean="0"/>
              <a:t> : réviser en lisant les affichettes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084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Faire écrire l’égalité en entier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160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05/12/15</a:t>
            </a:fld>
            <a:endParaRPr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05/12/15</a:t>
            </a:fld>
            <a:endParaRPr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Faire glisser l'image vers l'espace réservé ou cliquer sur l'icône pour l'ajouter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C3684AB-8B33-E547-9A15-85EC21829A4D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8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table de </a:t>
            </a:r>
            <a:r>
              <a:rPr lang="fr-FR" dirty="0"/>
              <a:t>8</a:t>
            </a:r>
            <a:endParaRPr lang="fr-FR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1661931" y="4052992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1. Mémorisation jusqu’à 5 + </a:t>
            </a:r>
            <a:r>
              <a:rPr lang="fr-FR" dirty="0" smtClean="0"/>
              <a:t>8</a:t>
            </a:r>
            <a:endParaRPr lang="fr-FR" dirty="0"/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1661931" y="5233127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  <a:r>
              <a:rPr lang="fr-FR" dirty="0" smtClean="0"/>
              <a:t>. Mémorisation jusqu’à 7 + </a:t>
            </a:r>
            <a:r>
              <a:rPr lang="fr-FR" dirty="0"/>
              <a:t>8</a:t>
            </a:r>
            <a:endParaRPr lang="fr-FR" dirty="0"/>
          </a:p>
        </p:txBody>
      </p:sp>
      <p:sp>
        <p:nvSpPr>
          <p:cNvPr id="6" name="Bouton d'action : Personnalisé 5">
            <a:hlinkClick r:id="rId4" action="ppaction://hlinksldjump" highlightClick="1"/>
          </p:cNvPr>
          <p:cNvSpPr/>
          <p:nvPr/>
        </p:nvSpPr>
        <p:spPr>
          <a:xfrm>
            <a:off x="4918235" y="4052992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  <a:r>
              <a:rPr lang="fr-FR" dirty="0" smtClean="0"/>
              <a:t>. Mémorisation jusqu’à 9 + </a:t>
            </a:r>
            <a:r>
              <a:rPr lang="fr-FR" dirty="0"/>
              <a:t>8</a:t>
            </a:r>
            <a:endParaRPr lang="fr-FR" dirty="0"/>
          </a:p>
        </p:txBody>
      </p:sp>
      <p:sp>
        <p:nvSpPr>
          <p:cNvPr id="7" name="Bouton d'action : Personnalisé 6">
            <a:hlinkClick r:id="rId5" action="ppaction://hlinksldjump" highlightClick="1"/>
          </p:cNvPr>
          <p:cNvSpPr/>
          <p:nvPr/>
        </p:nvSpPr>
        <p:spPr>
          <a:xfrm>
            <a:off x="4918235" y="5233127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  <a:r>
              <a:rPr lang="fr-FR" dirty="0" smtClean="0"/>
              <a:t>. Restitution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623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Mémorisation jusqu’à </a:t>
            </a:r>
            <a:r>
              <a:rPr lang="fr-FR" dirty="0" smtClean="0"/>
              <a:t>5 + </a:t>
            </a:r>
            <a:r>
              <a:rPr lang="fr-FR" dirty="0"/>
              <a:t>8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784458"/>
              </p:ext>
            </p:extLst>
          </p:nvPr>
        </p:nvGraphicFramePr>
        <p:xfrm>
          <a:off x="1524000" y="1790700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456342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498432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456342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498432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456342" y="289766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498432" y="289766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456342" y="326699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98432" y="326699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56342" y="3651627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98432" y="402087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456342" y="401753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498432" y="365154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28440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29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 </a:t>
            </a:r>
            <a:r>
              <a:rPr lang="fr-FR" dirty="0" smtClean="0"/>
              <a:t>Mémorisation jusqu’à </a:t>
            </a:r>
            <a:r>
              <a:rPr lang="fr-FR" dirty="0" smtClean="0"/>
              <a:t>7 + </a:t>
            </a:r>
            <a:r>
              <a:rPr lang="fr-FR" dirty="0"/>
              <a:t>8</a:t>
            </a:r>
            <a:endParaRPr lang="fr-FR" dirty="0"/>
          </a:p>
        </p:txBody>
      </p:sp>
      <p:graphicFrame>
        <p:nvGraphicFramePr>
          <p:cNvPr id="68" name="Tableau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963281"/>
              </p:ext>
            </p:extLst>
          </p:nvPr>
        </p:nvGraphicFramePr>
        <p:xfrm>
          <a:off x="1524000" y="179070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+ 8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+ 6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+ 8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+ 7 =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9" name="ZoneTexte 68"/>
          <p:cNvSpPr txBox="1"/>
          <p:nvPr/>
        </p:nvSpPr>
        <p:spPr>
          <a:xfrm>
            <a:off x="3456342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498432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1" name="ZoneTexte 70"/>
          <p:cNvSpPr txBox="1"/>
          <p:nvPr/>
        </p:nvSpPr>
        <p:spPr>
          <a:xfrm>
            <a:off x="3456342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6498432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3456342" y="289766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4" name="ZoneTexte 73"/>
          <p:cNvSpPr txBox="1"/>
          <p:nvPr/>
        </p:nvSpPr>
        <p:spPr>
          <a:xfrm>
            <a:off x="6498432" y="289766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3456342" y="326699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6" name="ZoneTexte 75"/>
          <p:cNvSpPr txBox="1"/>
          <p:nvPr/>
        </p:nvSpPr>
        <p:spPr>
          <a:xfrm>
            <a:off x="6498432" y="326699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3456342" y="3651627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8" name="ZoneTexte 77"/>
          <p:cNvSpPr txBox="1"/>
          <p:nvPr/>
        </p:nvSpPr>
        <p:spPr>
          <a:xfrm>
            <a:off x="6498432" y="402087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3456342" y="401753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0" name="ZoneTexte 79"/>
          <p:cNvSpPr txBox="1"/>
          <p:nvPr/>
        </p:nvSpPr>
        <p:spPr>
          <a:xfrm>
            <a:off x="6498432" y="365154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1" name="ZoneTexte 80"/>
          <p:cNvSpPr txBox="1"/>
          <p:nvPr/>
        </p:nvSpPr>
        <p:spPr>
          <a:xfrm>
            <a:off x="3467224" y="439021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2" name="ZoneTexte 81"/>
          <p:cNvSpPr txBox="1"/>
          <p:nvPr/>
        </p:nvSpPr>
        <p:spPr>
          <a:xfrm>
            <a:off x="6498432" y="439021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3" name="ZoneTexte 82"/>
          <p:cNvSpPr txBox="1"/>
          <p:nvPr/>
        </p:nvSpPr>
        <p:spPr>
          <a:xfrm>
            <a:off x="3473344" y="4759542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4" name="ZoneTexte 83"/>
          <p:cNvSpPr txBox="1"/>
          <p:nvPr/>
        </p:nvSpPr>
        <p:spPr>
          <a:xfrm>
            <a:off x="6509314" y="4757874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4813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3248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 Mémorisation jusqu’à </a:t>
            </a:r>
            <a:r>
              <a:rPr lang="fr-FR" dirty="0" smtClean="0"/>
              <a:t>9 + </a:t>
            </a:r>
            <a:r>
              <a:rPr lang="fr-FR" dirty="0"/>
              <a:t>8</a:t>
            </a:r>
            <a:endParaRPr lang="fr-FR" dirty="0"/>
          </a:p>
        </p:txBody>
      </p:sp>
      <p:graphicFrame>
        <p:nvGraphicFramePr>
          <p:cNvPr id="85" name="Tableau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657762"/>
              </p:ext>
            </p:extLst>
          </p:nvPr>
        </p:nvGraphicFramePr>
        <p:xfrm>
          <a:off x="1524000" y="17907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+ 8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+ 6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+ 8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+ 7 =</a:t>
                      </a: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+ 8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+ 8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+ 9 =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6" name="ZoneTexte 85"/>
          <p:cNvSpPr txBox="1"/>
          <p:nvPr/>
        </p:nvSpPr>
        <p:spPr>
          <a:xfrm>
            <a:off x="3456342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7" name="ZoneTexte 86"/>
          <p:cNvSpPr txBox="1"/>
          <p:nvPr/>
        </p:nvSpPr>
        <p:spPr>
          <a:xfrm>
            <a:off x="6498432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8" name="ZoneTexte 87"/>
          <p:cNvSpPr txBox="1"/>
          <p:nvPr/>
        </p:nvSpPr>
        <p:spPr>
          <a:xfrm>
            <a:off x="3456342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89" name="ZoneTexte 88"/>
          <p:cNvSpPr txBox="1"/>
          <p:nvPr/>
        </p:nvSpPr>
        <p:spPr>
          <a:xfrm>
            <a:off x="6498432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90" name="ZoneTexte 89"/>
          <p:cNvSpPr txBox="1"/>
          <p:nvPr/>
        </p:nvSpPr>
        <p:spPr>
          <a:xfrm>
            <a:off x="3456342" y="289766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1" name="ZoneTexte 90"/>
          <p:cNvSpPr txBox="1"/>
          <p:nvPr/>
        </p:nvSpPr>
        <p:spPr>
          <a:xfrm>
            <a:off x="6498432" y="289766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2" name="ZoneTexte 91"/>
          <p:cNvSpPr txBox="1"/>
          <p:nvPr/>
        </p:nvSpPr>
        <p:spPr>
          <a:xfrm>
            <a:off x="3456342" y="326699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3" name="ZoneTexte 92"/>
          <p:cNvSpPr txBox="1"/>
          <p:nvPr/>
        </p:nvSpPr>
        <p:spPr>
          <a:xfrm>
            <a:off x="6498432" y="326699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4" name="ZoneTexte 93"/>
          <p:cNvSpPr txBox="1"/>
          <p:nvPr/>
        </p:nvSpPr>
        <p:spPr>
          <a:xfrm>
            <a:off x="3456342" y="3651627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6498432" y="402087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6" name="ZoneTexte 95"/>
          <p:cNvSpPr txBox="1"/>
          <p:nvPr/>
        </p:nvSpPr>
        <p:spPr>
          <a:xfrm>
            <a:off x="3456342" y="401753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6498432" y="365154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3467224" y="439021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6498432" y="439021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0" name="ZoneTexte 99"/>
          <p:cNvSpPr txBox="1"/>
          <p:nvPr/>
        </p:nvSpPr>
        <p:spPr>
          <a:xfrm>
            <a:off x="3473344" y="4759542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1" name="ZoneTexte 100"/>
          <p:cNvSpPr txBox="1"/>
          <p:nvPr/>
        </p:nvSpPr>
        <p:spPr>
          <a:xfrm>
            <a:off x="6509314" y="4757874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2" name="ZoneTexte 101"/>
          <p:cNvSpPr txBox="1"/>
          <p:nvPr/>
        </p:nvSpPr>
        <p:spPr>
          <a:xfrm>
            <a:off x="4978651" y="514083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3" name="ZoneTexte 102"/>
          <p:cNvSpPr txBox="1"/>
          <p:nvPr/>
        </p:nvSpPr>
        <p:spPr>
          <a:xfrm>
            <a:off x="3473344" y="5510169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4" name="ZoneTexte 103"/>
          <p:cNvSpPr txBox="1"/>
          <p:nvPr/>
        </p:nvSpPr>
        <p:spPr>
          <a:xfrm>
            <a:off x="6509314" y="550060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17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5383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868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</a:t>
            </a:r>
            <a:r>
              <a:rPr lang="fr-FR" dirty="0" smtClean="0"/>
              <a:t>. Mémorisation dans un ordre aléatoire</a:t>
            </a:r>
            <a:endParaRPr lang="fr-FR" dirty="0"/>
          </a:p>
        </p:txBody>
      </p:sp>
      <p:graphicFrame>
        <p:nvGraphicFramePr>
          <p:cNvPr id="84" name="Tableau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221339"/>
              </p:ext>
            </p:extLst>
          </p:nvPr>
        </p:nvGraphicFramePr>
        <p:xfrm>
          <a:off x="1524000" y="17907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5 = 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+ 8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+ 6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+ 8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+ 7 =</a:t>
                      </a: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+ 8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+ 8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+ 9 =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5" name="ZoneTexte 84"/>
          <p:cNvSpPr txBox="1"/>
          <p:nvPr/>
        </p:nvSpPr>
        <p:spPr>
          <a:xfrm>
            <a:off x="3456342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6" name="ZoneTexte 85"/>
          <p:cNvSpPr txBox="1"/>
          <p:nvPr/>
        </p:nvSpPr>
        <p:spPr>
          <a:xfrm>
            <a:off x="6498432" y="215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7" name="ZoneTexte 86"/>
          <p:cNvSpPr txBox="1"/>
          <p:nvPr/>
        </p:nvSpPr>
        <p:spPr>
          <a:xfrm>
            <a:off x="3456342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88" name="ZoneTexte 87"/>
          <p:cNvSpPr txBox="1"/>
          <p:nvPr/>
        </p:nvSpPr>
        <p:spPr>
          <a:xfrm>
            <a:off x="6498432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9</a:t>
            </a:r>
          </a:p>
        </p:txBody>
      </p:sp>
      <p:sp>
        <p:nvSpPr>
          <p:cNvPr id="89" name="ZoneTexte 88"/>
          <p:cNvSpPr txBox="1"/>
          <p:nvPr/>
        </p:nvSpPr>
        <p:spPr>
          <a:xfrm>
            <a:off x="3456342" y="289766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0" name="ZoneTexte 89"/>
          <p:cNvSpPr txBox="1"/>
          <p:nvPr/>
        </p:nvSpPr>
        <p:spPr>
          <a:xfrm>
            <a:off x="6498432" y="289766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1" name="ZoneTexte 90"/>
          <p:cNvSpPr txBox="1"/>
          <p:nvPr/>
        </p:nvSpPr>
        <p:spPr>
          <a:xfrm>
            <a:off x="3456342" y="326699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2" name="ZoneTexte 91"/>
          <p:cNvSpPr txBox="1"/>
          <p:nvPr/>
        </p:nvSpPr>
        <p:spPr>
          <a:xfrm>
            <a:off x="6498432" y="3266996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3" name="ZoneTexte 92"/>
          <p:cNvSpPr txBox="1"/>
          <p:nvPr/>
        </p:nvSpPr>
        <p:spPr>
          <a:xfrm>
            <a:off x="3456342" y="3651627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4" name="ZoneTexte 93"/>
          <p:cNvSpPr txBox="1"/>
          <p:nvPr/>
        </p:nvSpPr>
        <p:spPr>
          <a:xfrm>
            <a:off x="6498432" y="402087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3456342" y="401753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6" name="ZoneTexte 95"/>
          <p:cNvSpPr txBox="1"/>
          <p:nvPr/>
        </p:nvSpPr>
        <p:spPr>
          <a:xfrm>
            <a:off x="6498432" y="365154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3467224" y="439021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6498432" y="439021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3473344" y="4759542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0" name="ZoneTexte 99"/>
          <p:cNvSpPr txBox="1"/>
          <p:nvPr/>
        </p:nvSpPr>
        <p:spPr>
          <a:xfrm>
            <a:off x="6509314" y="4757874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1" name="ZoneTexte 100"/>
          <p:cNvSpPr txBox="1"/>
          <p:nvPr/>
        </p:nvSpPr>
        <p:spPr>
          <a:xfrm>
            <a:off x="4978651" y="514083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2" name="ZoneTexte 101"/>
          <p:cNvSpPr txBox="1"/>
          <p:nvPr/>
        </p:nvSpPr>
        <p:spPr>
          <a:xfrm>
            <a:off x="3473344" y="5510169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3" name="ZoneTexte 102"/>
          <p:cNvSpPr txBox="1"/>
          <p:nvPr/>
        </p:nvSpPr>
        <p:spPr>
          <a:xfrm>
            <a:off x="6509314" y="550060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17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90149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7266" y="1161381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2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10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13010" y="467492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9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17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588" y="2698608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5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13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45913" y="2407529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Script Ecole 2"/>
                <a:cs typeface="Script Ecole 2"/>
              </a:rPr>
              <a:t>1 + </a:t>
            </a:r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>
                <a:latin typeface="Script Ecole 2"/>
                <a:cs typeface="Script Ecole 2"/>
              </a:rPr>
              <a:t>9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31190" y="4035418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7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15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83363" y="5207573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3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11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8588" y="4625415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16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38215" y="2407529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4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12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83363" y="467492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+ </a:t>
            </a:r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</a:t>
            </a:r>
            <a:r>
              <a:rPr lang="fr-FR" sz="2400" dirty="0" smtClean="0">
                <a:latin typeface="Script Ecole 2"/>
                <a:cs typeface="Script Ecole 2"/>
              </a:rPr>
              <a:t>= </a:t>
            </a:r>
            <a:r>
              <a:rPr lang="fr-FR" sz="2400" dirty="0" smtClean="0">
                <a:latin typeface="Script Ecole 2"/>
                <a:cs typeface="Script Ecole 2"/>
              </a:rPr>
              <a:t>14</a:t>
            </a:r>
            <a:endParaRPr lang="fr-FR" sz="24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91743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16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133610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6 + </a:t>
            </a:r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5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14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721847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3 + </a:t>
            </a:r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93997" y="2685585"/>
            <a:ext cx="1126029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11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35664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4 + </a:t>
            </a:r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12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525575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5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13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639903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23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9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17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829687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2 + </a:t>
            </a:r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10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234875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7</a:t>
            </a:r>
            <a:r>
              <a:rPr lang="fr-FR" sz="6000" dirty="0" smtClean="0">
                <a:latin typeface="Script Ecole 2"/>
                <a:cs typeface="Script Ecole 2"/>
              </a:rPr>
              <a:t> + </a:t>
            </a:r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 smtClean="0">
                <a:latin typeface="Script Ecole 2"/>
                <a:cs typeface="Script Ecole 2"/>
              </a:rPr>
              <a:t>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15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982810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017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qu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Civique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que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Civique.thmx</Template>
  <TotalTime>619</TotalTime>
  <Words>795</Words>
  <Application>Microsoft Macintosh PowerPoint</Application>
  <PresentationFormat>Présentation à l'écran (4:3)</PresentationFormat>
  <Paragraphs>204</Paragraphs>
  <Slides>18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Civique</vt:lpstr>
      <vt:lpstr>La table de 8</vt:lpstr>
      <vt:lpstr>1. Mémorisation jusqu’à 5 + 8</vt:lpstr>
      <vt:lpstr>Présentation PowerPoint</vt:lpstr>
      <vt:lpstr>2. Mémorisation jusqu’à 7 + 8</vt:lpstr>
      <vt:lpstr>Présentation PowerPoint</vt:lpstr>
      <vt:lpstr>3. Mémorisation jusqu’à 9 + 8</vt:lpstr>
      <vt:lpstr>Présentation PowerPoint</vt:lpstr>
      <vt:lpstr>4. Mémorisation dans un ordre aléatoire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table de 5</dc:title>
  <dc:creator>Marie Gabriel</dc:creator>
  <cp:lastModifiedBy>Marie Gabriel</cp:lastModifiedBy>
  <cp:revision>22</cp:revision>
  <dcterms:created xsi:type="dcterms:W3CDTF">2015-11-30T20:21:13Z</dcterms:created>
  <dcterms:modified xsi:type="dcterms:W3CDTF">2015-12-05T21:03:20Z</dcterms:modified>
</cp:coreProperties>
</file>