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88" r:id="rId1"/>
  </p:sldMasterIdLst>
  <p:notesMasterIdLst>
    <p:notesMasterId r:id="rId20"/>
  </p:notesMasterIdLst>
  <p:sldIdLst>
    <p:sldId id="256" r:id="rId2"/>
    <p:sldId id="258" r:id="rId3"/>
    <p:sldId id="271" r:id="rId4"/>
    <p:sldId id="259" r:id="rId5"/>
    <p:sldId id="272" r:id="rId6"/>
    <p:sldId id="260" r:id="rId7"/>
    <p:sldId id="273" r:id="rId8"/>
    <p:sldId id="261" r:id="rId9"/>
    <p:sldId id="257" r:id="rId10"/>
    <p:sldId id="262" r:id="rId11"/>
    <p:sldId id="264" r:id="rId12"/>
    <p:sldId id="265" r:id="rId13"/>
    <p:sldId id="269" r:id="rId14"/>
    <p:sldId id="268" r:id="rId15"/>
    <p:sldId id="266" r:id="rId16"/>
    <p:sldId id="270" r:id="rId17"/>
    <p:sldId id="267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85" autoAdjust="0"/>
  </p:normalViewPr>
  <p:slideViewPr>
    <p:cSldViewPr snapToGrid="0" snapToObjects="1" showGuides="1">
      <p:cViewPr varScale="1">
        <p:scale>
          <a:sx n="83" d="100"/>
          <a:sy n="83" d="100"/>
        </p:scale>
        <p:origin x="-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C335-1E8E-C143-A7A4-EAB81FA6C485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84582-85F5-A549-9C46-B37475E386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6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Distribution du répertoire individuel.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chant dans l’ordre</a:t>
            </a:r>
            <a:endParaRPr lang="fr-FR" baseline="0" dirty="0" smtClean="0"/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Déstructuration du répertoire</a:t>
            </a:r>
            <a:r>
              <a:rPr lang="fr-FR" baseline="0" dirty="0" smtClean="0"/>
              <a:t> : réviser en lisant les affichettes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08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 écrire l’égalité en entier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16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table de </a:t>
            </a:r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661931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1. Mémorisation jusqu’à 5 + </a:t>
            </a:r>
            <a:r>
              <a:rPr lang="fr-FR" dirty="0"/>
              <a:t>7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661931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  <a:r>
              <a:rPr lang="fr-FR" dirty="0" smtClean="0"/>
              <a:t>. Mémorisation jusqu’à 7 + </a:t>
            </a:r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4918235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 smtClean="0"/>
              <a:t>. Mémorisation jusqu’à 9 + </a:t>
            </a:r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4918235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  <a:r>
              <a:rPr lang="fr-FR" dirty="0" smtClean="0"/>
              <a:t>. Restitution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2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</a:t>
            </a:r>
            <a:r>
              <a:rPr lang="fr-FR" dirty="0" smtClean="0"/>
              <a:t>Mémorisation </a:t>
            </a:r>
            <a:r>
              <a:rPr lang="fr-FR" dirty="0" smtClean="0"/>
              <a:t>jusqu’à </a:t>
            </a:r>
            <a:r>
              <a:rPr lang="fr-FR" dirty="0" smtClean="0"/>
              <a:t>5 + </a:t>
            </a:r>
            <a:r>
              <a:rPr lang="fr-FR" dirty="0" smtClean="0"/>
              <a:t>7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054069"/>
              </p:ext>
            </p:extLst>
          </p:nvPr>
        </p:nvGraphicFramePr>
        <p:xfrm>
          <a:off x="1524000" y="17907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56342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98432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56342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98432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56342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98432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56342" y="32669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98432" y="32669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56342" y="3651627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98432" y="402087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56342" y="401753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498432" y="365154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8440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2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</a:t>
            </a:r>
            <a:r>
              <a:rPr lang="fr-FR" dirty="0" smtClean="0"/>
              <a:t>Mémorisation jusqu’à </a:t>
            </a:r>
            <a:r>
              <a:rPr lang="fr-FR" dirty="0" smtClean="0"/>
              <a:t>7 + </a:t>
            </a:r>
            <a:r>
              <a:rPr lang="fr-FR" dirty="0" smtClean="0"/>
              <a:t>7</a:t>
            </a:r>
            <a:endParaRPr lang="fr-FR" dirty="0"/>
          </a:p>
        </p:txBody>
      </p:sp>
      <p:graphicFrame>
        <p:nvGraphicFramePr>
          <p:cNvPr id="52" name="Tableau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371896"/>
              </p:ext>
            </p:extLst>
          </p:nvPr>
        </p:nvGraphicFramePr>
        <p:xfrm>
          <a:off x="1524000" y="17907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+ 7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+ 6 =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" name="ZoneTexte 52"/>
          <p:cNvSpPr txBox="1"/>
          <p:nvPr/>
        </p:nvSpPr>
        <p:spPr>
          <a:xfrm>
            <a:off x="3456342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6498432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3456342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498432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3456342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6498432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3456342" y="32669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6498432" y="32669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3456342" y="3651627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6498432" y="402087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3456342" y="401753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6498432" y="365154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3455999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6509314" y="438886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5000750" y="47595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481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24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</a:t>
            </a:r>
            <a:r>
              <a:rPr lang="fr-FR" dirty="0" smtClean="0"/>
              <a:t>Mémorisation jusqu’à </a:t>
            </a:r>
            <a:r>
              <a:rPr lang="fr-FR" dirty="0" smtClean="0"/>
              <a:t>9 + </a:t>
            </a:r>
            <a:r>
              <a:rPr lang="fr-FR" dirty="0" smtClean="0"/>
              <a:t>7</a:t>
            </a:r>
            <a:endParaRPr lang="fr-FR" dirty="0"/>
          </a:p>
        </p:txBody>
      </p:sp>
      <p:graphicFrame>
        <p:nvGraphicFramePr>
          <p:cNvPr id="65" name="Tableau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275864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+ 7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+ 6 =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+ 7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+ 7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6" name="ZoneTexte 65"/>
          <p:cNvSpPr txBox="1"/>
          <p:nvPr/>
        </p:nvSpPr>
        <p:spPr>
          <a:xfrm>
            <a:off x="3456342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6498432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3456342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6498432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3456342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6498432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3456342" y="32669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6498432" y="32669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3456342" y="3651627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6498432" y="402087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3456342" y="401753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6498432" y="365154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3455999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6509314" y="438886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5000750" y="47595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3456342" y="512887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6509314" y="512887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3" name="ZoneTexte 82"/>
          <p:cNvSpPr txBox="1"/>
          <p:nvPr/>
        </p:nvSpPr>
        <p:spPr>
          <a:xfrm>
            <a:off x="3451923" y="550060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6509314" y="550060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83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86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Mémorisation dans un ordre aléatoire</a:t>
            </a:r>
            <a:endParaRPr lang="fr-FR" dirty="0"/>
          </a:p>
        </p:txBody>
      </p:sp>
      <p:graphicFrame>
        <p:nvGraphicFramePr>
          <p:cNvPr id="64" name="Tableau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477441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+ 7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+ 6 =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+ 7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+ 7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5" name="ZoneTexte 64"/>
          <p:cNvSpPr txBox="1"/>
          <p:nvPr/>
        </p:nvSpPr>
        <p:spPr>
          <a:xfrm>
            <a:off x="3456342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6498432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3456342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6498432" y="25283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3456342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498432" y="28976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3456342" y="32669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6498432" y="32669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3456342" y="3651627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6498432" y="402087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3456342" y="401753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6498432" y="365154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3455999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6509314" y="438886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5000750" y="47595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3456342" y="512887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6509314" y="512887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3451923" y="550060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3" name="ZoneTexte 82"/>
          <p:cNvSpPr txBox="1"/>
          <p:nvPr/>
        </p:nvSpPr>
        <p:spPr>
          <a:xfrm>
            <a:off x="6509314" y="550060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0149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7266" y="1161381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2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9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3010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9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16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588" y="269860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5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12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5913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Script Ecole 2"/>
                <a:cs typeface="Script Ecole 2"/>
              </a:rPr>
              <a:t>1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8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1190" y="403541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7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14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83363" y="5207573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3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10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8588" y="4625415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15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8215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4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11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3363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7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13</a:t>
            </a:r>
            <a:endParaRPr lang="fr-FR" sz="24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174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 + </a:t>
            </a:r>
            <a:r>
              <a:rPr lang="fr-FR" sz="6000" dirty="0" smtClean="0">
                <a:latin typeface="Script Ecole 2"/>
                <a:cs typeface="Script Ecole 2"/>
              </a:rPr>
              <a:t>7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3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10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3566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7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15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133610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6 + </a:t>
            </a:r>
            <a:r>
              <a:rPr lang="fr-FR" sz="6000" dirty="0" smtClean="0">
                <a:latin typeface="Script Ecole 2"/>
                <a:cs typeface="Script Ecole 2"/>
              </a:rPr>
              <a:t>7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5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13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72184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4 + </a:t>
            </a:r>
            <a:r>
              <a:rPr lang="fr-FR" sz="6000" dirty="0" smtClean="0">
                <a:latin typeface="Script Ecole 2"/>
                <a:cs typeface="Script Ecole 2"/>
              </a:rPr>
              <a:t>7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93998" y="2685585"/>
            <a:ext cx="1126029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11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2557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9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7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16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2968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7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7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14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982810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5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7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12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3990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 + </a:t>
            </a:r>
            <a:r>
              <a:rPr lang="fr-FR" sz="6000" dirty="0" smtClean="0">
                <a:latin typeface="Script Ecole 2"/>
                <a:cs typeface="Script Ecole 2"/>
              </a:rPr>
              <a:t>7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0259" y="2685585"/>
            <a:ext cx="713507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9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3487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1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Civique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que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579</TotalTime>
  <Words>790</Words>
  <Application>Microsoft Macintosh PowerPoint</Application>
  <PresentationFormat>Présentation à l'écran (4:3)</PresentationFormat>
  <Paragraphs>202</Paragraphs>
  <Slides>18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Civique</vt:lpstr>
      <vt:lpstr>La table de 7</vt:lpstr>
      <vt:lpstr>1. Mémorisation jusqu’à 5 + 7</vt:lpstr>
      <vt:lpstr>Présentation PowerPoint</vt:lpstr>
      <vt:lpstr>2. Mémorisation jusqu’à 7 + 7</vt:lpstr>
      <vt:lpstr>Présentation PowerPoint</vt:lpstr>
      <vt:lpstr>3. Mémorisation jusqu’à 9 + 7</vt:lpstr>
      <vt:lpstr>Présentation PowerPoint</vt:lpstr>
      <vt:lpstr>4. Mémorisation dans un ordre aléatoire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table de 5</dc:title>
  <dc:creator>Marie Gabriel</dc:creator>
  <cp:lastModifiedBy>Marie Gabriel</cp:lastModifiedBy>
  <cp:revision>19</cp:revision>
  <dcterms:created xsi:type="dcterms:W3CDTF">2015-11-30T20:21:13Z</dcterms:created>
  <dcterms:modified xsi:type="dcterms:W3CDTF">2015-12-05T20:22:51Z</dcterms:modified>
</cp:coreProperties>
</file>