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88" r:id="rId1"/>
  </p:sldMasterIdLst>
  <p:notesMasterIdLst>
    <p:notesMasterId r:id="rId20"/>
  </p:notesMasterIdLst>
  <p:sldIdLst>
    <p:sldId id="256" r:id="rId2"/>
    <p:sldId id="258" r:id="rId3"/>
    <p:sldId id="271" r:id="rId4"/>
    <p:sldId id="259" r:id="rId5"/>
    <p:sldId id="272" r:id="rId6"/>
    <p:sldId id="260" r:id="rId7"/>
    <p:sldId id="273" r:id="rId8"/>
    <p:sldId id="261" r:id="rId9"/>
    <p:sldId id="257" r:id="rId10"/>
    <p:sldId id="265" r:id="rId11"/>
    <p:sldId id="262" r:id="rId12"/>
    <p:sldId id="264" r:id="rId13"/>
    <p:sldId id="269" r:id="rId14"/>
    <p:sldId id="266" r:id="rId15"/>
    <p:sldId id="268" r:id="rId16"/>
    <p:sldId id="267" r:id="rId17"/>
    <p:sldId id="270" r:id="rId18"/>
    <p:sldId id="274" r:id="rId1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85" autoAdjust="0"/>
  </p:normalViewPr>
  <p:slideViewPr>
    <p:cSldViewPr snapToGrid="0" snapToObjects="1" showGuides="1">
      <p:cViewPr varScale="1">
        <p:scale>
          <a:sx n="86" d="100"/>
          <a:sy n="86" d="100"/>
        </p:scale>
        <p:origin x="-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DC335-1E8E-C143-A7A4-EAB81FA6C485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84582-85F5-A549-9C46-B37475E386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96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Distribution du répertoire individuel.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chant dans l’ordre</a:t>
            </a:r>
            <a:endParaRPr lang="fr-FR" baseline="0" dirty="0" smtClean="0"/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Déstructuration du répertoire</a:t>
            </a:r>
            <a:r>
              <a:rPr lang="fr-FR" baseline="0" dirty="0" smtClean="0"/>
              <a:t> : réviser en lisant les affichettes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084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Faire écrire l’égalité en entier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160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05/12/15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05/12/15</a:t>
            </a:fld>
            <a:endParaRPr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Faire glisser l'image vers l'espace réservé ou cliquer sur l'icône pour l'ajouter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8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table de </a:t>
            </a:r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661931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1. Mémorisation jusqu’à 5 + </a:t>
            </a:r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1661931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  <a:r>
              <a:rPr lang="fr-FR" dirty="0" smtClean="0"/>
              <a:t>. Mémorisation jusqu’à 7 + </a:t>
            </a:r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4918235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  <a:r>
              <a:rPr lang="fr-FR" dirty="0" smtClean="0"/>
              <a:t>. Mémorisation jusqu’à 9 + </a:t>
            </a:r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4918235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  <a:r>
              <a:rPr lang="fr-FR" dirty="0" smtClean="0"/>
              <a:t>. Restitution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623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Mémorisation </a:t>
            </a:r>
            <a:r>
              <a:rPr lang="fr-FR" dirty="0" smtClean="0"/>
              <a:t>jusqu’à </a:t>
            </a:r>
            <a:r>
              <a:rPr lang="fr-FR" dirty="0" smtClean="0"/>
              <a:t>5 + </a:t>
            </a:r>
            <a:r>
              <a:rPr lang="fr-FR" dirty="0" smtClean="0"/>
              <a:t>4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003143"/>
              </p:ext>
            </p:extLst>
          </p:nvPr>
        </p:nvGraphicFramePr>
        <p:xfrm>
          <a:off x="1524000" y="1790700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443518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489700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36949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483131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443518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89700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43361" y="3266996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89543" y="3266996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972639" y="36363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83131" y="40208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443518" y="401753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28440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29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 </a:t>
            </a:r>
            <a:r>
              <a:rPr lang="fr-FR" dirty="0" smtClean="0"/>
              <a:t>Mémorisation </a:t>
            </a:r>
            <a:r>
              <a:rPr lang="fr-FR" dirty="0" smtClean="0"/>
              <a:t>jusqu’à 7 + </a:t>
            </a:r>
            <a:r>
              <a:rPr lang="fr-FR" dirty="0" smtClean="0"/>
              <a:t>4</a:t>
            </a:r>
            <a:endParaRPr lang="fr-FR" dirty="0"/>
          </a:p>
        </p:txBody>
      </p:sp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732765"/>
              </p:ext>
            </p:extLst>
          </p:nvPr>
        </p:nvGraphicFramePr>
        <p:xfrm>
          <a:off x="1524000" y="179070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+ 4 =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+ 6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+ 7 =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ZoneTexte 20"/>
          <p:cNvSpPr txBox="1"/>
          <p:nvPr/>
        </p:nvSpPr>
        <p:spPr>
          <a:xfrm>
            <a:off x="3443518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489700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436949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483131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443518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489700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443361" y="3266996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6489543" y="3266996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972639" y="36363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483131" y="40208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3443518" y="401753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443518" y="435460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6489700" y="43902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443518" y="4758928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6510839" y="4759542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4813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248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Mémorisation jusqu’à 9 + </a:t>
            </a:r>
            <a:r>
              <a:rPr lang="fr-FR" dirty="0" smtClean="0"/>
              <a:t>4</a:t>
            </a:r>
            <a:endParaRPr lang="fr-FR" dirty="0"/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12225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+ 4 =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+ 6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+ 7 =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+ 4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+ 8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+ 9 =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3443518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489700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436949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6483131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443518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489700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3443361" y="3266996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489543" y="3266996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972639" y="36363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6483131" y="40208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443518" y="401753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443518" y="435460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489700" y="43902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443518" y="4758928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6510839" y="4759542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3449891" y="512553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510839" y="5134544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3454400" y="550387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6510839" y="550387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5383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868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. Mémorisation dans un ordre aléatoire</a:t>
            </a:r>
            <a:endParaRPr lang="fr-FR" dirty="0"/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660091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+ 4 =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+ 6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+ 7 =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+ 4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+ 8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+ 9 =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3443518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489700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436949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6483131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443518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489700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3443361" y="3266996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489543" y="3266996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972639" y="36363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6483131" y="40208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443518" y="401753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443518" y="435460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489700" y="43902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443518" y="4758928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6510839" y="4759542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3449891" y="512553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510839" y="5134544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3454400" y="550387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6510839" y="550387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0149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7266" y="1161381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2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4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6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13010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9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4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13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588" y="269860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5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4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>
                <a:latin typeface="Script Ecole 2"/>
                <a:cs typeface="Script Ecole 2"/>
              </a:rPr>
              <a:t>9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45913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Script Ecole 2"/>
                <a:cs typeface="Script Ecole 2"/>
              </a:rPr>
              <a:t>1 + </a:t>
            </a:r>
            <a:r>
              <a:rPr lang="fr-FR" sz="2400" dirty="0" smtClean="0">
                <a:latin typeface="Script Ecole 2"/>
                <a:cs typeface="Script Ecole 2"/>
              </a:rPr>
              <a:t>4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5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31190" y="403541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7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4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11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83363" y="5207573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3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4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7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8588" y="4625415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4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12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38215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4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4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8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83363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4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10</a:t>
            </a:r>
            <a:endParaRPr lang="fr-FR" sz="24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1743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6 + </a:t>
            </a:r>
            <a:r>
              <a:rPr lang="fr-FR" sz="6000" dirty="0" smtClean="0">
                <a:latin typeface="Script Ecole 2"/>
                <a:cs typeface="Script Ecole 2"/>
              </a:rPr>
              <a:t>4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5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10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721847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3 + </a:t>
            </a:r>
            <a:r>
              <a:rPr lang="fr-FR" sz="6000" dirty="0" smtClean="0">
                <a:latin typeface="Script Ecole 2"/>
                <a:cs typeface="Script Ecole 2"/>
              </a:rPr>
              <a:t>4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8824" y="2685585"/>
            <a:ext cx="696375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7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3566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4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12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133610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4 + </a:t>
            </a:r>
            <a:r>
              <a:rPr lang="fr-FR" sz="6000" dirty="0" smtClean="0">
                <a:latin typeface="Script Ecole 2"/>
                <a:cs typeface="Script Ecole 2"/>
              </a:rPr>
              <a:t>4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8825" y="2685585"/>
            <a:ext cx="696375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8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25575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7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4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93998" y="2685585"/>
            <a:ext cx="1126029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11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982810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9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4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13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29687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2 + </a:t>
            </a:r>
            <a:r>
              <a:rPr lang="fr-FR" sz="6000" dirty="0" smtClean="0">
                <a:latin typeface="Script Ecole 2"/>
                <a:cs typeface="Script Ecole 2"/>
              </a:rPr>
              <a:t>4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8825" y="2685585"/>
            <a:ext cx="696375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6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23487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5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4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0259" y="2685585"/>
            <a:ext cx="713507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9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39903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0178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que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ivique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que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Civique.thmx</Template>
  <TotalTime>534</TotalTime>
  <Words>785</Words>
  <Application>Microsoft Macintosh PowerPoint</Application>
  <PresentationFormat>Présentation à l'écran (4:3)</PresentationFormat>
  <Paragraphs>200</Paragraphs>
  <Slides>18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Civique</vt:lpstr>
      <vt:lpstr>La table de 4</vt:lpstr>
      <vt:lpstr>1. Mémorisation jusqu’à 5 + 4</vt:lpstr>
      <vt:lpstr>Présentation PowerPoint</vt:lpstr>
      <vt:lpstr>2. Mémorisation jusqu’à 7 + 4</vt:lpstr>
      <vt:lpstr>Présentation PowerPoint</vt:lpstr>
      <vt:lpstr>3. Mémorisation jusqu’à 9 + 4</vt:lpstr>
      <vt:lpstr>Présentation PowerPoint</vt:lpstr>
      <vt:lpstr>4. Mémorisation dans un ordre aléatoire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table de 5</dc:title>
  <dc:creator>Marie Gabriel</dc:creator>
  <cp:lastModifiedBy>Marie Gabriel</cp:lastModifiedBy>
  <cp:revision>12</cp:revision>
  <dcterms:created xsi:type="dcterms:W3CDTF">2015-11-30T20:21:13Z</dcterms:created>
  <dcterms:modified xsi:type="dcterms:W3CDTF">2015-12-05T19:38:28Z</dcterms:modified>
</cp:coreProperties>
</file>