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1" r:id="rId4"/>
    <p:sldId id="260" r:id="rId5"/>
    <p:sldId id="262" r:id="rId6"/>
    <p:sldId id="258" r:id="rId7"/>
    <p:sldId id="259" r:id="rId8"/>
    <p:sldId id="365" r:id="rId9"/>
    <p:sldId id="366" r:id="rId10"/>
    <p:sldId id="367" r:id="rId11"/>
    <p:sldId id="369" r:id="rId12"/>
    <p:sldId id="368" r:id="rId13"/>
    <p:sldId id="279" r:id="rId14"/>
    <p:sldId id="268" r:id="rId15"/>
    <p:sldId id="269" r:id="rId16"/>
    <p:sldId id="280" r:id="rId17"/>
    <p:sldId id="282" r:id="rId18"/>
    <p:sldId id="281" r:id="rId19"/>
    <p:sldId id="283" r:id="rId20"/>
    <p:sldId id="371" r:id="rId21"/>
    <p:sldId id="370" r:id="rId22"/>
    <p:sldId id="374" r:id="rId23"/>
    <p:sldId id="372" r:id="rId24"/>
    <p:sldId id="373" r:id="rId25"/>
    <p:sldId id="289" r:id="rId26"/>
    <p:sldId id="290" r:id="rId27"/>
    <p:sldId id="291" r:id="rId28"/>
    <p:sldId id="292" r:id="rId29"/>
    <p:sldId id="375" r:id="rId30"/>
    <p:sldId id="376" r:id="rId31"/>
    <p:sldId id="377" r:id="rId32"/>
    <p:sldId id="378" r:id="rId33"/>
    <p:sldId id="380" r:id="rId34"/>
    <p:sldId id="382" r:id="rId35"/>
    <p:sldId id="379" r:id="rId36"/>
    <p:sldId id="381" r:id="rId37"/>
    <p:sldId id="301" r:id="rId38"/>
    <p:sldId id="302" r:id="rId39"/>
    <p:sldId id="397" r:id="rId40"/>
    <p:sldId id="383" r:id="rId41"/>
    <p:sldId id="391" r:id="rId42"/>
    <p:sldId id="398" r:id="rId43"/>
    <p:sldId id="384" r:id="rId44"/>
    <p:sldId id="393" r:id="rId45"/>
    <p:sldId id="389" r:id="rId46"/>
    <p:sldId id="395" r:id="rId47"/>
    <p:sldId id="363" r:id="rId48"/>
    <p:sldId id="362" r:id="rId49"/>
    <p:sldId id="394" r:id="rId50"/>
    <p:sldId id="396" r:id="rId51"/>
    <p:sldId id="387" r:id="rId52"/>
    <p:sldId id="385" r:id="rId53"/>
    <p:sldId id="386" r:id="rId54"/>
    <p:sldId id="388" r:id="rId55"/>
    <p:sldId id="390" r:id="rId56"/>
    <p:sldId id="392" r:id="rId57"/>
    <p:sldId id="364" r:id="rId5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044" autoAdjust="0"/>
  </p:normalViewPr>
  <p:slideViewPr>
    <p:cSldViewPr snapToGrid="0" snapToObjects="1" showGuides="1">
      <p:cViewPr varScale="1">
        <p:scale>
          <a:sx n="85" d="100"/>
          <a:sy n="85" d="100"/>
        </p:scale>
        <p:origin x="-936" y="-96"/>
      </p:cViewPr>
      <p:guideLst>
        <p:guide orient="horz" pos="212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printerSettings" Target="printerSettings/printerSettings1.bin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63B5-33DD-7E43-9092-86F131C8361E}" type="datetimeFigureOut">
              <a:rPr lang="fr-FR" smtClean="0"/>
              <a:t>05/08/2015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FE281-E6CA-A544-B234-65308C5938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63B5-33DD-7E43-9092-86F131C8361E}" type="datetimeFigureOut">
              <a:rPr lang="fr-FR" smtClean="0"/>
              <a:t>05/08/2015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FE281-E6CA-A544-B234-65308C5938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63B5-33DD-7E43-9092-86F131C8361E}" type="datetimeFigureOut">
              <a:rPr lang="fr-FR" smtClean="0"/>
              <a:t>05/08/2015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FE281-E6CA-A544-B234-65308C5938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63B5-33DD-7E43-9092-86F131C8361E}" type="datetimeFigureOut">
              <a:rPr lang="fr-FR" smtClean="0"/>
              <a:t>05/08/2015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FE281-E6CA-A544-B234-65308C5938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63B5-33DD-7E43-9092-86F131C8361E}" type="datetimeFigureOut">
              <a:rPr lang="fr-FR" smtClean="0"/>
              <a:t>05/08/2015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FE281-E6CA-A544-B234-65308C5938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63B5-33DD-7E43-9092-86F131C8361E}" type="datetimeFigureOut">
              <a:rPr lang="fr-FR" smtClean="0"/>
              <a:t>05/08/2015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FE281-E6CA-A544-B234-65308C5938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63B5-33DD-7E43-9092-86F131C8361E}" type="datetimeFigureOut">
              <a:rPr lang="fr-FR" smtClean="0"/>
              <a:t>05/08/2015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FE281-E6CA-A544-B234-65308C5938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63B5-33DD-7E43-9092-86F131C8361E}" type="datetimeFigureOut">
              <a:rPr lang="fr-FR" smtClean="0"/>
              <a:t>05/08/2015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FE281-E6CA-A544-B234-65308C5938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63B5-33DD-7E43-9092-86F131C8361E}" type="datetimeFigureOut">
              <a:rPr lang="fr-FR" smtClean="0"/>
              <a:t>05/08/2015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FE281-E6CA-A544-B234-65308C5938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63B5-33DD-7E43-9092-86F131C8361E}" type="datetimeFigureOut">
              <a:rPr lang="fr-FR" smtClean="0"/>
              <a:t>05/08/2015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FE281-E6CA-A544-B234-65308C5938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63B5-33DD-7E43-9092-86F131C8361E}" type="datetimeFigureOut">
              <a:rPr lang="fr-FR" smtClean="0"/>
              <a:t>05/08/2015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FE281-E6CA-A544-B234-65308C5938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863B5-33DD-7E43-9092-86F131C8361E}" type="datetimeFigureOut">
              <a:rPr lang="fr-FR" smtClean="0"/>
              <a:t>05/08/2015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FE281-E6CA-A544-B234-65308C5938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4" Type="http://schemas.openxmlformats.org/officeDocument/2006/relationships/slide" Target="slide26.xml"/><Relationship Id="rId5" Type="http://schemas.openxmlformats.org/officeDocument/2006/relationships/slide" Target="slide38.xml"/><Relationship Id="rId6" Type="http://schemas.openxmlformats.org/officeDocument/2006/relationships/slide" Target="slide48.xml"/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2961"/>
            <a:ext cx="7772400" cy="1470025"/>
          </a:xfrm>
        </p:spPr>
        <p:txBody>
          <a:bodyPr>
            <a:normAutofit/>
          </a:bodyPr>
          <a:lstStyle/>
          <a:p>
            <a:r>
              <a:rPr lang="fr-FR" sz="7200" dirty="0" err="1" smtClean="0"/>
              <a:t>Subitizing</a:t>
            </a:r>
            <a:r>
              <a:rPr lang="fr-FR" sz="7200" dirty="0" smtClean="0"/>
              <a:t> 2</a:t>
            </a:r>
            <a:endParaRPr lang="fr-FR" sz="72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088736"/>
            <a:ext cx="6400800" cy="1752600"/>
          </a:xfrm>
        </p:spPr>
        <p:txBody>
          <a:bodyPr/>
          <a:lstStyle/>
          <a:p>
            <a:r>
              <a:rPr lang="fr-FR" dirty="0" smtClean="0"/>
              <a:t>Reconnaissance immédiate de petites quantités </a:t>
            </a:r>
            <a:r>
              <a:rPr lang="fr-FR" smtClean="0"/>
              <a:t>≤ </a:t>
            </a:r>
            <a:r>
              <a:rPr lang="fr-FR" smtClean="0"/>
              <a:t>9</a:t>
            </a:r>
            <a:endParaRPr lang="fr-FR" dirty="0"/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1810326" y="3841336"/>
            <a:ext cx="2160000" cy="432000"/>
          </a:xfrm>
          <a:prstGeom prst="actionButtonBlank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Constellations</a:t>
            </a:r>
            <a:endParaRPr lang="fr-FR" dirty="0"/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1810326" y="4730159"/>
            <a:ext cx="2160000" cy="432000"/>
          </a:xfrm>
          <a:prstGeom prst="actionButtonBlank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Doigts</a:t>
            </a:r>
            <a:endParaRPr lang="fr-FR" dirty="0"/>
          </a:p>
        </p:txBody>
      </p:sp>
      <p:sp>
        <p:nvSpPr>
          <p:cNvPr id="6" name="Bouton d'action : Personnalisé 5">
            <a:hlinkClick r:id="rId4" action="ppaction://hlinksldjump" highlightClick="1"/>
          </p:cNvPr>
          <p:cNvSpPr/>
          <p:nvPr/>
        </p:nvSpPr>
        <p:spPr>
          <a:xfrm>
            <a:off x="1810326" y="5620713"/>
            <a:ext cx="2160000" cy="432000"/>
          </a:xfrm>
          <a:prstGeom prst="actionButtonBlank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Doigts stylisés</a:t>
            </a:r>
            <a:endParaRPr lang="fr-FR" dirty="0"/>
          </a:p>
        </p:txBody>
      </p:sp>
      <p:sp>
        <p:nvSpPr>
          <p:cNvPr id="8" name="Bouton d'action : Personnalisé 7">
            <a:hlinkClick r:id="rId5" action="ppaction://hlinksldjump" highlightClick="1"/>
          </p:cNvPr>
          <p:cNvSpPr/>
          <p:nvPr/>
        </p:nvSpPr>
        <p:spPr>
          <a:xfrm>
            <a:off x="5159567" y="3841059"/>
            <a:ext cx="2160000" cy="432000"/>
          </a:xfrm>
          <a:prstGeom prst="actionButtonBlank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Renforcement 1</a:t>
            </a:r>
            <a:endParaRPr lang="fr-FR" dirty="0"/>
          </a:p>
        </p:txBody>
      </p:sp>
      <p:sp>
        <p:nvSpPr>
          <p:cNvPr id="9" name="Bouton d'action : Personnalisé 8">
            <a:hlinkClick r:id="rId6" action="ppaction://hlinksldjump" highlightClick="1"/>
          </p:cNvPr>
          <p:cNvSpPr/>
          <p:nvPr/>
        </p:nvSpPr>
        <p:spPr>
          <a:xfrm>
            <a:off x="5159567" y="4731613"/>
            <a:ext cx="2160000" cy="432000"/>
          </a:xfrm>
          <a:prstGeom prst="actionButtonBlank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Renforcement 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8855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Constellations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000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5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10" name="Grouper 9"/>
          <p:cNvGrpSpPr>
            <a:grpSpLocks noChangeAspect="1"/>
          </p:cNvGrpSpPr>
          <p:nvPr/>
        </p:nvGrpSpPr>
        <p:grpSpPr>
          <a:xfrm>
            <a:off x="530854" y="2532904"/>
            <a:ext cx="1733004" cy="1691998"/>
            <a:chOff x="1282915" y="2087693"/>
            <a:chExt cx="2672946" cy="2609711"/>
          </a:xfrm>
        </p:grpSpPr>
        <p:sp>
          <p:nvSpPr>
            <p:cNvPr id="11" name="Ellipse 10"/>
            <p:cNvSpPr>
              <a:spLocks noChangeAspect="1"/>
            </p:cNvSpPr>
            <p:nvPr/>
          </p:nvSpPr>
          <p:spPr>
            <a:xfrm>
              <a:off x="1282915" y="2087693"/>
              <a:ext cx="720000" cy="7200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/>
            <p:cNvSpPr>
              <a:spLocks noChangeAspect="1"/>
            </p:cNvSpPr>
            <p:nvPr/>
          </p:nvSpPr>
          <p:spPr>
            <a:xfrm>
              <a:off x="3235861" y="2087693"/>
              <a:ext cx="720000" cy="7200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/>
            <p:cNvSpPr>
              <a:spLocks noChangeAspect="1"/>
            </p:cNvSpPr>
            <p:nvPr/>
          </p:nvSpPr>
          <p:spPr>
            <a:xfrm>
              <a:off x="1282915" y="3977404"/>
              <a:ext cx="720000" cy="7200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/>
            <p:cNvSpPr>
              <a:spLocks noChangeAspect="1"/>
            </p:cNvSpPr>
            <p:nvPr/>
          </p:nvSpPr>
          <p:spPr>
            <a:xfrm>
              <a:off x="2259054" y="3069000"/>
              <a:ext cx="720000" cy="7200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Ellipse 14"/>
            <p:cNvSpPr>
              <a:spLocks noChangeAspect="1"/>
            </p:cNvSpPr>
            <p:nvPr/>
          </p:nvSpPr>
          <p:spPr>
            <a:xfrm>
              <a:off x="3235861" y="3977404"/>
              <a:ext cx="720000" cy="7200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11909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8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3" name="Grouper 2"/>
          <p:cNvGrpSpPr/>
          <p:nvPr/>
        </p:nvGrpSpPr>
        <p:grpSpPr>
          <a:xfrm>
            <a:off x="530854" y="2520791"/>
            <a:ext cx="4277881" cy="1704111"/>
            <a:chOff x="530854" y="2520791"/>
            <a:chExt cx="4277881" cy="1704111"/>
          </a:xfrm>
        </p:grpSpPr>
        <p:grpSp>
          <p:nvGrpSpPr>
            <p:cNvPr id="2" name="Grouper 1"/>
            <p:cNvGrpSpPr>
              <a:grpSpLocks noChangeAspect="1"/>
            </p:cNvGrpSpPr>
            <p:nvPr/>
          </p:nvGrpSpPr>
          <p:grpSpPr>
            <a:xfrm>
              <a:off x="3080735" y="2520791"/>
              <a:ext cx="1728000" cy="1698943"/>
              <a:chOff x="1282915" y="2087693"/>
              <a:chExt cx="2672946" cy="2609711"/>
            </a:xfrm>
          </p:grpSpPr>
          <p:sp>
            <p:nvSpPr>
              <p:cNvPr id="4" name="Ellipse 3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" name="Ellipse 4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" name="Ellipse 5"/>
              <p:cNvSpPr>
                <a:spLocks noChangeAspect="1"/>
              </p:cNvSpPr>
              <p:nvPr/>
            </p:nvSpPr>
            <p:spPr>
              <a:xfrm>
                <a:off x="2259054" y="3069000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7" name="Grouper 6"/>
            <p:cNvGrpSpPr>
              <a:grpSpLocks noChangeAspect="1"/>
            </p:cNvGrpSpPr>
            <p:nvPr/>
          </p:nvGrpSpPr>
          <p:grpSpPr>
            <a:xfrm>
              <a:off x="530854" y="2532904"/>
              <a:ext cx="1733004" cy="1691998"/>
              <a:chOff x="1282915" y="2087693"/>
              <a:chExt cx="2672946" cy="2609711"/>
            </a:xfrm>
          </p:grpSpPr>
          <p:sp>
            <p:nvSpPr>
              <p:cNvPr id="9" name="Ellipse 8"/>
              <p:cNvSpPr>
                <a:spLocks noChangeAspect="1"/>
              </p:cNvSpPr>
              <p:nvPr/>
            </p:nvSpPr>
            <p:spPr>
              <a:xfrm>
                <a:off x="1282915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Ellipse 9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Ellipse 10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Ellipse 11"/>
              <p:cNvSpPr>
                <a:spLocks noChangeAspect="1"/>
              </p:cNvSpPr>
              <p:nvPr/>
            </p:nvSpPr>
            <p:spPr>
              <a:xfrm>
                <a:off x="2259054" y="3069000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Ellipse 12"/>
              <p:cNvSpPr>
                <a:spLocks noChangeAspect="1"/>
              </p:cNvSpPr>
              <p:nvPr/>
            </p:nvSpPr>
            <p:spPr>
              <a:xfrm>
                <a:off x="3235861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5108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0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7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530854" y="2496903"/>
            <a:ext cx="4329806" cy="1727999"/>
            <a:chOff x="530854" y="2496903"/>
            <a:chExt cx="4329806" cy="1727999"/>
          </a:xfrm>
        </p:grpSpPr>
        <p:grpSp>
          <p:nvGrpSpPr>
            <p:cNvPr id="4" name="Grouper 3"/>
            <p:cNvGrpSpPr>
              <a:grpSpLocks noChangeAspect="1"/>
            </p:cNvGrpSpPr>
            <p:nvPr/>
          </p:nvGrpSpPr>
          <p:grpSpPr>
            <a:xfrm>
              <a:off x="530854" y="2532904"/>
              <a:ext cx="1733004" cy="1691998"/>
              <a:chOff x="1282915" y="2087693"/>
              <a:chExt cx="2672946" cy="2609711"/>
            </a:xfrm>
          </p:grpSpPr>
          <p:sp>
            <p:nvSpPr>
              <p:cNvPr id="5" name="Ellipse 4"/>
              <p:cNvSpPr>
                <a:spLocks noChangeAspect="1"/>
              </p:cNvSpPr>
              <p:nvPr/>
            </p:nvSpPr>
            <p:spPr>
              <a:xfrm>
                <a:off x="1282915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Ellipse 6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" name="Ellipse 8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Ellipse 9"/>
              <p:cNvSpPr>
                <a:spLocks noChangeAspect="1"/>
              </p:cNvSpPr>
              <p:nvPr/>
            </p:nvSpPr>
            <p:spPr>
              <a:xfrm>
                <a:off x="2259054" y="3069000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Ellipse 10"/>
              <p:cNvSpPr>
                <a:spLocks noChangeAspect="1"/>
              </p:cNvSpPr>
              <p:nvPr/>
            </p:nvSpPr>
            <p:spPr>
              <a:xfrm>
                <a:off x="3235861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2" name="Grouper 11"/>
            <p:cNvGrpSpPr>
              <a:grpSpLocks noChangeAspect="1"/>
            </p:cNvGrpSpPr>
            <p:nvPr/>
          </p:nvGrpSpPr>
          <p:grpSpPr>
            <a:xfrm>
              <a:off x="3090797" y="2496903"/>
              <a:ext cx="1769863" cy="1727999"/>
              <a:chOff x="1282915" y="2087693"/>
              <a:chExt cx="2672946" cy="2609711"/>
            </a:xfrm>
          </p:grpSpPr>
          <p:sp>
            <p:nvSpPr>
              <p:cNvPr id="13" name="Ellipse 12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Ellipse 13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641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6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704057" y="2596997"/>
            <a:ext cx="2829819" cy="1546532"/>
            <a:chOff x="704057" y="2596997"/>
            <a:chExt cx="2829819" cy="1546532"/>
          </a:xfrm>
        </p:grpSpPr>
        <p:grpSp>
          <p:nvGrpSpPr>
            <p:cNvPr id="9" name="Grouper 8"/>
            <p:cNvGrpSpPr>
              <a:grpSpLocks noChangeAspect="1"/>
            </p:cNvGrpSpPr>
            <p:nvPr/>
          </p:nvGrpSpPr>
          <p:grpSpPr>
            <a:xfrm>
              <a:off x="704057" y="2596997"/>
              <a:ext cx="1583998" cy="1546532"/>
              <a:chOff x="1282915" y="2087693"/>
              <a:chExt cx="2672946" cy="2609711"/>
            </a:xfrm>
          </p:grpSpPr>
          <p:sp>
            <p:nvSpPr>
              <p:cNvPr id="3" name="Ellipse 2"/>
              <p:cNvSpPr>
                <a:spLocks noChangeAspect="1"/>
              </p:cNvSpPr>
              <p:nvPr/>
            </p:nvSpPr>
            <p:spPr>
              <a:xfrm>
                <a:off x="1282915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Ellipse 3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" name="Ellipse 4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" name="Ellipse 5"/>
              <p:cNvSpPr>
                <a:spLocks noChangeAspect="1"/>
              </p:cNvSpPr>
              <p:nvPr/>
            </p:nvSpPr>
            <p:spPr>
              <a:xfrm>
                <a:off x="2259054" y="3069000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Ellipse 6"/>
              <p:cNvSpPr>
                <a:spLocks noChangeAspect="1"/>
              </p:cNvSpPr>
              <p:nvPr/>
            </p:nvSpPr>
            <p:spPr>
              <a:xfrm>
                <a:off x="3235861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Ellipse 9"/>
            <p:cNvSpPr>
              <a:spLocks noChangeAspect="1"/>
            </p:cNvSpPr>
            <p:nvPr/>
          </p:nvSpPr>
          <p:spPr>
            <a:xfrm>
              <a:off x="3065878" y="3136264"/>
              <a:ext cx="467998" cy="46799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56754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75816" y="1462447"/>
            <a:ext cx="164632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9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6" name="Grouper 5"/>
          <p:cNvGrpSpPr/>
          <p:nvPr/>
        </p:nvGrpSpPr>
        <p:grpSpPr>
          <a:xfrm>
            <a:off x="530854" y="2499222"/>
            <a:ext cx="4295143" cy="1725680"/>
            <a:chOff x="530854" y="2499222"/>
            <a:chExt cx="4295143" cy="1725680"/>
          </a:xfrm>
        </p:grpSpPr>
        <p:grpSp>
          <p:nvGrpSpPr>
            <p:cNvPr id="2" name="Grouper 1"/>
            <p:cNvGrpSpPr>
              <a:grpSpLocks noChangeAspect="1"/>
            </p:cNvGrpSpPr>
            <p:nvPr/>
          </p:nvGrpSpPr>
          <p:grpSpPr>
            <a:xfrm>
              <a:off x="3058512" y="2499222"/>
              <a:ext cx="1767485" cy="1725680"/>
              <a:chOff x="1282915" y="2087693"/>
              <a:chExt cx="2672946" cy="2609711"/>
            </a:xfrm>
          </p:grpSpPr>
          <p:sp>
            <p:nvSpPr>
              <p:cNvPr id="3" name="Ellipse 2"/>
              <p:cNvSpPr>
                <a:spLocks noChangeAspect="1"/>
              </p:cNvSpPr>
              <p:nvPr/>
            </p:nvSpPr>
            <p:spPr>
              <a:xfrm>
                <a:off x="1282915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Ellipse 3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" name="Ellipse 4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Ellipse 6"/>
              <p:cNvSpPr>
                <a:spLocks noChangeAspect="1"/>
              </p:cNvSpPr>
              <p:nvPr/>
            </p:nvSpPr>
            <p:spPr>
              <a:xfrm>
                <a:off x="3235861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9" name="Grouper 8"/>
            <p:cNvGrpSpPr>
              <a:grpSpLocks noChangeAspect="1"/>
            </p:cNvGrpSpPr>
            <p:nvPr/>
          </p:nvGrpSpPr>
          <p:grpSpPr>
            <a:xfrm>
              <a:off x="530854" y="2532904"/>
              <a:ext cx="1733004" cy="1691998"/>
              <a:chOff x="1282915" y="2087693"/>
              <a:chExt cx="2672946" cy="2609711"/>
            </a:xfrm>
          </p:grpSpPr>
          <p:sp>
            <p:nvSpPr>
              <p:cNvPr id="10" name="Ellipse 9"/>
              <p:cNvSpPr>
                <a:spLocks noChangeAspect="1"/>
              </p:cNvSpPr>
              <p:nvPr/>
            </p:nvSpPr>
            <p:spPr>
              <a:xfrm>
                <a:off x="1282915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Ellipse 10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Ellipse 11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Ellipse 12"/>
              <p:cNvSpPr>
                <a:spLocks noChangeAspect="1"/>
              </p:cNvSpPr>
              <p:nvPr/>
            </p:nvSpPr>
            <p:spPr>
              <a:xfrm>
                <a:off x="2259054" y="3069000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Ellipse 13"/>
              <p:cNvSpPr>
                <a:spLocks noChangeAspect="1"/>
              </p:cNvSpPr>
              <p:nvPr/>
            </p:nvSpPr>
            <p:spPr>
              <a:xfrm>
                <a:off x="3235861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5533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6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704057" y="2596997"/>
            <a:ext cx="2829819" cy="1546532"/>
            <a:chOff x="704057" y="2596997"/>
            <a:chExt cx="2829819" cy="1546532"/>
          </a:xfrm>
        </p:grpSpPr>
        <p:grpSp>
          <p:nvGrpSpPr>
            <p:cNvPr id="9" name="Grouper 8"/>
            <p:cNvGrpSpPr>
              <a:grpSpLocks noChangeAspect="1"/>
            </p:cNvGrpSpPr>
            <p:nvPr/>
          </p:nvGrpSpPr>
          <p:grpSpPr>
            <a:xfrm>
              <a:off x="704057" y="2596997"/>
              <a:ext cx="1583998" cy="1546532"/>
              <a:chOff x="1282915" y="2087693"/>
              <a:chExt cx="2672946" cy="2609711"/>
            </a:xfrm>
          </p:grpSpPr>
          <p:sp>
            <p:nvSpPr>
              <p:cNvPr id="3" name="Ellipse 2"/>
              <p:cNvSpPr>
                <a:spLocks noChangeAspect="1"/>
              </p:cNvSpPr>
              <p:nvPr/>
            </p:nvSpPr>
            <p:spPr>
              <a:xfrm>
                <a:off x="1282915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Ellipse 3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" name="Ellipse 4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" name="Ellipse 5"/>
              <p:cNvSpPr>
                <a:spLocks noChangeAspect="1"/>
              </p:cNvSpPr>
              <p:nvPr/>
            </p:nvSpPr>
            <p:spPr>
              <a:xfrm>
                <a:off x="2259054" y="3069000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Ellipse 6"/>
              <p:cNvSpPr>
                <a:spLocks noChangeAspect="1"/>
              </p:cNvSpPr>
              <p:nvPr/>
            </p:nvSpPr>
            <p:spPr>
              <a:xfrm>
                <a:off x="3235861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Ellipse 9"/>
            <p:cNvSpPr>
              <a:spLocks noChangeAspect="1"/>
            </p:cNvSpPr>
            <p:nvPr/>
          </p:nvSpPr>
          <p:spPr>
            <a:xfrm>
              <a:off x="3065878" y="3136264"/>
              <a:ext cx="467998" cy="46799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38402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8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3" name="Grouper 2"/>
          <p:cNvGrpSpPr/>
          <p:nvPr/>
        </p:nvGrpSpPr>
        <p:grpSpPr>
          <a:xfrm>
            <a:off x="530854" y="2520791"/>
            <a:ext cx="4277881" cy="1704111"/>
            <a:chOff x="530854" y="2520791"/>
            <a:chExt cx="4277881" cy="1704111"/>
          </a:xfrm>
        </p:grpSpPr>
        <p:grpSp>
          <p:nvGrpSpPr>
            <p:cNvPr id="2" name="Grouper 1"/>
            <p:cNvGrpSpPr>
              <a:grpSpLocks noChangeAspect="1"/>
            </p:cNvGrpSpPr>
            <p:nvPr/>
          </p:nvGrpSpPr>
          <p:grpSpPr>
            <a:xfrm>
              <a:off x="3080735" y="2520791"/>
              <a:ext cx="1728000" cy="1698943"/>
              <a:chOff x="1282915" y="2087693"/>
              <a:chExt cx="2672946" cy="2609711"/>
            </a:xfrm>
          </p:grpSpPr>
          <p:sp>
            <p:nvSpPr>
              <p:cNvPr id="4" name="Ellipse 3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" name="Ellipse 4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" name="Ellipse 5"/>
              <p:cNvSpPr>
                <a:spLocks noChangeAspect="1"/>
              </p:cNvSpPr>
              <p:nvPr/>
            </p:nvSpPr>
            <p:spPr>
              <a:xfrm>
                <a:off x="2259054" y="3069000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7" name="Grouper 6"/>
            <p:cNvGrpSpPr>
              <a:grpSpLocks noChangeAspect="1"/>
            </p:cNvGrpSpPr>
            <p:nvPr/>
          </p:nvGrpSpPr>
          <p:grpSpPr>
            <a:xfrm>
              <a:off x="530854" y="2532904"/>
              <a:ext cx="1733004" cy="1691998"/>
              <a:chOff x="1282915" y="2087693"/>
              <a:chExt cx="2672946" cy="2609711"/>
            </a:xfrm>
          </p:grpSpPr>
          <p:sp>
            <p:nvSpPr>
              <p:cNvPr id="9" name="Ellipse 8"/>
              <p:cNvSpPr>
                <a:spLocks noChangeAspect="1"/>
              </p:cNvSpPr>
              <p:nvPr/>
            </p:nvSpPr>
            <p:spPr>
              <a:xfrm>
                <a:off x="1282915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Ellipse 9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Ellipse 10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Ellipse 11"/>
              <p:cNvSpPr>
                <a:spLocks noChangeAspect="1"/>
              </p:cNvSpPr>
              <p:nvPr/>
            </p:nvSpPr>
            <p:spPr>
              <a:xfrm>
                <a:off x="2259054" y="3069000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Ellipse 12"/>
              <p:cNvSpPr>
                <a:spLocks noChangeAspect="1"/>
              </p:cNvSpPr>
              <p:nvPr/>
            </p:nvSpPr>
            <p:spPr>
              <a:xfrm>
                <a:off x="3235861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7104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0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7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530854" y="2496903"/>
            <a:ext cx="4329806" cy="1727999"/>
            <a:chOff x="530854" y="2496903"/>
            <a:chExt cx="4329806" cy="1727999"/>
          </a:xfrm>
        </p:grpSpPr>
        <p:grpSp>
          <p:nvGrpSpPr>
            <p:cNvPr id="4" name="Grouper 3"/>
            <p:cNvGrpSpPr>
              <a:grpSpLocks noChangeAspect="1"/>
            </p:cNvGrpSpPr>
            <p:nvPr/>
          </p:nvGrpSpPr>
          <p:grpSpPr>
            <a:xfrm>
              <a:off x="530854" y="2532904"/>
              <a:ext cx="1733004" cy="1691998"/>
              <a:chOff x="1282915" y="2087693"/>
              <a:chExt cx="2672946" cy="2609711"/>
            </a:xfrm>
          </p:grpSpPr>
          <p:sp>
            <p:nvSpPr>
              <p:cNvPr id="5" name="Ellipse 4"/>
              <p:cNvSpPr>
                <a:spLocks noChangeAspect="1"/>
              </p:cNvSpPr>
              <p:nvPr/>
            </p:nvSpPr>
            <p:spPr>
              <a:xfrm>
                <a:off x="1282915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Ellipse 6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" name="Ellipse 8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Ellipse 9"/>
              <p:cNvSpPr>
                <a:spLocks noChangeAspect="1"/>
              </p:cNvSpPr>
              <p:nvPr/>
            </p:nvSpPr>
            <p:spPr>
              <a:xfrm>
                <a:off x="2259054" y="3069000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Ellipse 10"/>
              <p:cNvSpPr>
                <a:spLocks noChangeAspect="1"/>
              </p:cNvSpPr>
              <p:nvPr/>
            </p:nvSpPr>
            <p:spPr>
              <a:xfrm>
                <a:off x="3235861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2" name="Grouper 11"/>
            <p:cNvGrpSpPr>
              <a:grpSpLocks noChangeAspect="1"/>
            </p:cNvGrpSpPr>
            <p:nvPr/>
          </p:nvGrpSpPr>
          <p:grpSpPr>
            <a:xfrm>
              <a:off x="3090797" y="2496903"/>
              <a:ext cx="1769863" cy="1727999"/>
              <a:chOff x="1282915" y="2087693"/>
              <a:chExt cx="2672946" cy="2609711"/>
            </a:xfrm>
          </p:grpSpPr>
          <p:sp>
            <p:nvSpPr>
              <p:cNvPr id="13" name="Ellipse 12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Ellipse 13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4502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5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10" name="Grouper 9"/>
          <p:cNvGrpSpPr>
            <a:grpSpLocks noChangeAspect="1"/>
          </p:cNvGrpSpPr>
          <p:nvPr/>
        </p:nvGrpSpPr>
        <p:grpSpPr>
          <a:xfrm>
            <a:off x="530854" y="2532904"/>
            <a:ext cx="1733004" cy="1691998"/>
            <a:chOff x="1282915" y="2087693"/>
            <a:chExt cx="2672946" cy="2609711"/>
          </a:xfrm>
        </p:grpSpPr>
        <p:sp>
          <p:nvSpPr>
            <p:cNvPr id="11" name="Ellipse 10"/>
            <p:cNvSpPr>
              <a:spLocks noChangeAspect="1"/>
            </p:cNvSpPr>
            <p:nvPr/>
          </p:nvSpPr>
          <p:spPr>
            <a:xfrm>
              <a:off x="1282915" y="2087693"/>
              <a:ext cx="720000" cy="7200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/>
            <p:cNvSpPr>
              <a:spLocks noChangeAspect="1"/>
            </p:cNvSpPr>
            <p:nvPr/>
          </p:nvSpPr>
          <p:spPr>
            <a:xfrm>
              <a:off x="3235861" y="2087693"/>
              <a:ext cx="720000" cy="7200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/>
            <p:cNvSpPr>
              <a:spLocks noChangeAspect="1"/>
            </p:cNvSpPr>
            <p:nvPr/>
          </p:nvSpPr>
          <p:spPr>
            <a:xfrm>
              <a:off x="1282915" y="3977404"/>
              <a:ext cx="720000" cy="7200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/>
            <p:cNvSpPr>
              <a:spLocks noChangeAspect="1"/>
            </p:cNvSpPr>
            <p:nvPr/>
          </p:nvSpPr>
          <p:spPr>
            <a:xfrm>
              <a:off x="2259054" y="3069000"/>
              <a:ext cx="720000" cy="7200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Ellipse 14"/>
            <p:cNvSpPr>
              <a:spLocks noChangeAspect="1"/>
            </p:cNvSpPr>
            <p:nvPr/>
          </p:nvSpPr>
          <p:spPr>
            <a:xfrm>
              <a:off x="3235861" y="3977404"/>
              <a:ext cx="720000" cy="7200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01015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75816" y="1462447"/>
            <a:ext cx="164632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9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6" name="Grouper 5"/>
          <p:cNvGrpSpPr/>
          <p:nvPr/>
        </p:nvGrpSpPr>
        <p:grpSpPr>
          <a:xfrm>
            <a:off x="530854" y="2499222"/>
            <a:ext cx="4295143" cy="1725680"/>
            <a:chOff x="530854" y="2499222"/>
            <a:chExt cx="4295143" cy="1725680"/>
          </a:xfrm>
        </p:grpSpPr>
        <p:grpSp>
          <p:nvGrpSpPr>
            <p:cNvPr id="2" name="Grouper 1"/>
            <p:cNvGrpSpPr>
              <a:grpSpLocks noChangeAspect="1"/>
            </p:cNvGrpSpPr>
            <p:nvPr/>
          </p:nvGrpSpPr>
          <p:grpSpPr>
            <a:xfrm>
              <a:off x="3058512" y="2499222"/>
              <a:ext cx="1767485" cy="1725680"/>
              <a:chOff x="1282915" y="2087693"/>
              <a:chExt cx="2672946" cy="2609711"/>
            </a:xfrm>
          </p:grpSpPr>
          <p:sp>
            <p:nvSpPr>
              <p:cNvPr id="3" name="Ellipse 2"/>
              <p:cNvSpPr>
                <a:spLocks noChangeAspect="1"/>
              </p:cNvSpPr>
              <p:nvPr/>
            </p:nvSpPr>
            <p:spPr>
              <a:xfrm>
                <a:off x="1282915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Ellipse 3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" name="Ellipse 4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Ellipse 6"/>
              <p:cNvSpPr>
                <a:spLocks noChangeAspect="1"/>
              </p:cNvSpPr>
              <p:nvPr/>
            </p:nvSpPr>
            <p:spPr>
              <a:xfrm>
                <a:off x="3235861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9" name="Grouper 8"/>
            <p:cNvGrpSpPr>
              <a:grpSpLocks noChangeAspect="1"/>
            </p:cNvGrpSpPr>
            <p:nvPr/>
          </p:nvGrpSpPr>
          <p:grpSpPr>
            <a:xfrm>
              <a:off x="530854" y="2532904"/>
              <a:ext cx="1733004" cy="1691998"/>
              <a:chOff x="1282915" y="2087693"/>
              <a:chExt cx="2672946" cy="2609711"/>
            </a:xfrm>
          </p:grpSpPr>
          <p:sp>
            <p:nvSpPr>
              <p:cNvPr id="10" name="Ellipse 9"/>
              <p:cNvSpPr>
                <a:spLocks noChangeAspect="1"/>
              </p:cNvSpPr>
              <p:nvPr/>
            </p:nvSpPr>
            <p:spPr>
              <a:xfrm>
                <a:off x="1282915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Ellipse 10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Ellipse 11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Ellipse 12"/>
              <p:cNvSpPr>
                <a:spLocks noChangeAspect="1"/>
              </p:cNvSpPr>
              <p:nvPr/>
            </p:nvSpPr>
            <p:spPr>
              <a:xfrm>
                <a:off x="2259054" y="3069000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Ellipse 13"/>
              <p:cNvSpPr>
                <a:spLocks noChangeAspect="1"/>
              </p:cNvSpPr>
              <p:nvPr/>
            </p:nvSpPr>
            <p:spPr>
              <a:xfrm>
                <a:off x="3235861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89808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82572" y="2192410"/>
            <a:ext cx="177885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Fin</a:t>
            </a:r>
            <a:endParaRPr lang="fr-FR" sz="9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3" name="Bouton d'action : Accueil 2">
            <a:hlinkClick r:id="" action="ppaction://hlinkshowjump?jump=firstslide" highlightClick="1"/>
          </p:cNvPr>
          <p:cNvSpPr/>
          <p:nvPr/>
        </p:nvSpPr>
        <p:spPr>
          <a:xfrm>
            <a:off x="7824679" y="5883500"/>
            <a:ext cx="775375" cy="510974"/>
          </a:xfrm>
          <a:prstGeom prst="actionButtonHom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08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doigts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4607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6999" y="1462447"/>
            <a:ext cx="1603956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5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299250" y="1559665"/>
            <a:ext cx="3032607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3900" dirty="0" smtClean="0">
                <a:latin typeface="Pictchou"/>
                <a:cs typeface="Pictchou"/>
              </a:rPr>
              <a:t>O</a:t>
            </a:r>
            <a:endParaRPr lang="fr-FR" sz="23900" dirty="0">
              <a:latin typeface="Pictchou"/>
              <a:cs typeface="Pictchou"/>
            </a:endParaRPr>
          </a:p>
        </p:txBody>
      </p:sp>
    </p:spTree>
    <p:extLst>
      <p:ext uri="{BB962C8B-B14F-4D97-AF65-F5344CB8AC3E}">
        <p14:creationId xmlns:p14="http://schemas.microsoft.com/office/powerpoint/2010/main" val="3918938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" grpId="1"/>
      <p:bldP spid="2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7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52191" y="1559665"/>
            <a:ext cx="4823982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3900" dirty="0">
                <a:latin typeface="Pictchou"/>
                <a:cs typeface="Pictchou"/>
              </a:rPr>
              <a:t>R</a:t>
            </a:r>
            <a:endParaRPr lang="fr-FR" sz="23900" dirty="0">
              <a:latin typeface="Pictchou"/>
              <a:cs typeface="Pictchou"/>
            </a:endParaRPr>
          </a:p>
        </p:txBody>
      </p:sp>
    </p:spTree>
    <p:extLst>
      <p:ext uri="{BB962C8B-B14F-4D97-AF65-F5344CB8AC3E}">
        <p14:creationId xmlns:p14="http://schemas.microsoft.com/office/powerpoint/2010/main" val="2374416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" grpId="1"/>
      <p:bldP spid="2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6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47603" y="1580389"/>
            <a:ext cx="454497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3900" dirty="0">
                <a:latin typeface="Pictchou"/>
                <a:cs typeface="Pictchou"/>
              </a:rPr>
              <a:t>Q</a:t>
            </a:r>
            <a:endParaRPr lang="fr-FR" sz="23900" dirty="0">
              <a:latin typeface="Pictchou"/>
              <a:cs typeface="Pictchou"/>
            </a:endParaRPr>
          </a:p>
        </p:txBody>
      </p:sp>
    </p:spTree>
    <p:extLst>
      <p:ext uri="{BB962C8B-B14F-4D97-AF65-F5344CB8AC3E}">
        <p14:creationId xmlns:p14="http://schemas.microsoft.com/office/powerpoint/2010/main" val="1685205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" grpId="1"/>
      <p:bldP spid="2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75816" y="1462447"/>
            <a:ext cx="164632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9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26897" y="1559665"/>
            <a:ext cx="4678816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3900" dirty="0">
                <a:latin typeface="Pictchou"/>
                <a:cs typeface="Pictchou"/>
              </a:rPr>
              <a:t>T</a:t>
            </a:r>
            <a:endParaRPr lang="fr-FR" sz="23900" dirty="0">
              <a:latin typeface="Pictchou"/>
              <a:cs typeface="Pictchou"/>
            </a:endParaRPr>
          </a:p>
        </p:txBody>
      </p:sp>
    </p:spTree>
    <p:extLst>
      <p:ext uri="{BB962C8B-B14F-4D97-AF65-F5344CB8AC3E}">
        <p14:creationId xmlns:p14="http://schemas.microsoft.com/office/powerpoint/2010/main" val="774402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" grpId="1"/>
      <p:bldP spid="2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8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82074" y="1559665"/>
            <a:ext cx="4581540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3900" dirty="0" smtClean="0">
                <a:latin typeface="Pictchou"/>
                <a:cs typeface="Pictchou"/>
              </a:rPr>
              <a:t>S</a:t>
            </a:r>
            <a:endParaRPr lang="fr-FR" sz="23900" dirty="0">
              <a:latin typeface="Pictchou"/>
              <a:cs typeface="Pictchou"/>
            </a:endParaRPr>
          </a:p>
        </p:txBody>
      </p:sp>
    </p:spTree>
    <p:extLst>
      <p:ext uri="{BB962C8B-B14F-4D97-AF65-F5344CB8AC3E}">
        <p14:creationId xmlns:p14="http://schemas.microsoft.com/office/powerpoint/2010/main" val="1509766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" grpId="1"/>
      <p:bldP spid="2" grpId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6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47603" y="1580389"/>
            <a:ext cx="454497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3900" dirty="0">
                <a:latin typeface="Pictchou"/>
                <a:cs typeface="Pictchou"/>
              </a:rPr>
              <a:t>Q</a:t>
            </a:r>
            <a:endParaRPr lang="fr-FR" sz="23900" dirty="0">
              <a:latin typeface="Pictchou"/>
              <a:cs typeface="Pictchou"/>
            </a:endParaRPr>
          </a:p>
        </p:txBody>
      </p:sp>
    </p:spTree>
    <p:extLst>
      <p:ext uri="{BB962C8B-B14F-4D97-AF65-F5344CB8AC3E}">
        <p14:creationId xmlns:p14="http://schemas.microsoft.com/office/powerpoint/2010/main" val="962003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" grpId="1"/>
      <p:bldP spid="2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6999" y="1462447"/>
            <a:ext cx="1603956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5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299250" y="1559665"/>
            <a:ext cx="3032607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3900" dirty="0" smtClean="0">
                <a:latin typeface="Pictchou"/>
                <a:cs typeface="Pictchou"/>
              </a:rPr>
              <a:t>O</a:t>
            </a:r>
            <a:endParaRPr lang="fr-FR" sz="23900" dirty="0">
              <a:latin typeface="Pictchou"/>
              <a:cs typeface="Pictchou"/>
            </a:endParaRPr>
          </a:p>
        </p:txBody>
      </p:sp>
    </p:spTree>
    <p:extLst>
      <p:ext uri="{BB962C8B-B14F-4D97-AF65-F5344CB8AC3E}">
        <p14:creationId xmlns:p14="http://schemas.microsoft.com/office/powerpoint/2010/main" val="2146759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" grpId="1"/>
      <p:bldP spid="2" grpId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8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82074" y="1559665"/>
            <a:ext cx="4581540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3900" dirty="0" smtClean="0">
                <a:latin typeface="Pictchou"/>
                <a:cs typeface="Pictchou"/>
              </a:rPr>
              <a:t>S</a:t>
            </a:r>
            <a:endParaRPr lang="fr-FR" sz="23900" dirty="0">
              <a:latin typeface="Pictchou"/>
              <a:cs typeface="Pictchou"/>
            </a:endParaRPr>
          </a:p>
        </p:txBody>
      </p:sp>
    </p:spTree>
    <p:extLst>
      <p:ext uri="{BB962C8B-B14F-4D97-AF65-F5344CB8AC3E}">
        <p14:creationId xmlns:p14="http://schemas.microsoft.com/office/powerpoint/2010/main" val="718092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" grpId="1"/>
      <p:bldP spid="2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7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52191" y="1559665"/>
            <a:ext cx="4823982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3900" dirty="0">
                <a:latin typeface="Pictchou"/>
                <a:cs typeface="Pictchou"/>
              </a:rPr>
              <a:t>R</a:t>
            </a:r>
            <a:endParaRPr lang="fr-FR" sz="23900" dirty="0">
              <a:latin typeface="Pictchou"/>
              <a:cs typeface="Pictchou"/>
            </a:endParaRPr>
          </a:p>
        </p:txBody>
      </p:sp>
    </p:spTree>
    <p:extLst>
      <p:ext uri="{BB962C8B-B14F-4D97-AF65-F5344CB8AC3E}">
        <p14:creationId xmlns:p14="http://schemas.microsoft.com/office/powerpoint/2010/main" val="3826544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" grpId="1"/>
      <p:bldP spid="2" grpId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75816" y="1462447"/>
            <a:ext cx="164632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9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26897" y="1559665"/>
            <a:ext cx="4678816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3900" dirty="0">
                <a:latin typeface="Pictchou"/>
                <a:cs typeface="Pictchou"/>
              </a:rPr>
              <a:t>T</a:t>
            </a:r>
            <a:endParaRPr lang="fr-FR" sz="23900" dirty="0">
              <a:latin typeface="Pictchou"/>
              <a:cs typeface="Pictchou"/>
            </a:endParaRPr>
          </a:p>
        </p:txBody>
      </p:sp>
    </p:spTree>
    <p:extLst>
      <p:ext uri="{BB962C8B-B14F-4D97-AF65-F5344CB8AC3E}">
        <p14:creationId xmlns:p14="http://schemas.microsoft.com/office/powerpoint/2010/main" val="794229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" grpId="1"/>
      <p:bldP spid="2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82572" y="2192410"/>
            <a:ext cx="177885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Fin</a:t>
            </a:r>
            <a:endParaRPr lang="fr-FR" sz="9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3" name="Bouton d'action : Accueil 2">
            <a:hlinkClick r:id="" action="ppaction://hlinkshowjump?jump=firstslide" highlightClick="1"/>
          </p:cNvPr>
          <p:cNvSpPr/>
          <p:nvPr/>
        </p:nvSpPr>
        <p:spPr>
          <a:xfrm>
            <a:off x="7824679" y="5883500"/>
            <a:ext cx="775375" cy="510974"/>
          </a:xfrm>
          <a:prstGeom prst="actionButtonHom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098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Doigts d’après Stella BARUK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1655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444058" y="1486965"/>
            <a:ext cx="1603956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5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21" name="Grouper 20"/>
          <p:cNvGrpSpPr/>
          <p:nvPr/>
        </p:nvGrpSpPr>
        <p:grpSpPr>
          <a:xfrm>
            <a:off x="1065676" y="1941701"/>
            <a:ext cx="2452512" cy="2262885"/>
            <a:chOff x="1065676" y="1941701"/>
            <a:chExt cx="2452512" cy="2262885"/>
          </a:xfrm>
        </p:grpSpPr>
        <p:cxnSp>
          <p:nvCxnSpPr>
            <p:cNvPr id="4" name="Connecteur droit 3"/>
            <p:cNvCxnSpPr/>
            <p:nvPr/>
          </p:nvCxnSpPr>
          <p:spPr>
            <a:xfrm flipV="1">
              <a:off x="2817470" y="3671714"/>
              <a:ext cx="700718" cy="532872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 flipV="1">
              <a:off x="2237307" y="1941701"/>
              <a:ext cx="0" cy="1759210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 flipH="1" flipV="1">
              <a:off x="1547418" y="2321282"/>
              <a:ext cx="335762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 flipH="1" flipV="1">
              <a:off x="1065676" y="3168038"/>
              <a:ext cx="481742" cy="80295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 flipV="1">
              <a:off x="2594967" y="2321282"/>
              <a:ext cx="514468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79200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617110" y="1460659"/>
            <a:ext cx="164632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9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364958" y="2131490"/>
            <a:ext cx="4846606" cy="2262885"/>
            <a:chOff x="364958" y="2131490"/>
            <a:chExt cx="4846606" cy="2262885"/>
          </a:xfrm>
        </p:grpSpPr>
        <p:cxnSp>
          <p:nvCxnSpPr>
            <p:cNvPr id="15" name="Connecteur droit 14"/>
            <p:cNvCxnSpPr/>
            <p:nvPr/>
          </p:nvCxnSpPr>
          <p:spPr>
            <a:xfrm flipH="1" flipV="1">
              <a:off x="3215491" y="3861503"/>
              <a:ext cx="709715" cy="532872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flipH="1" flipV="1">
              <a:off x="4512817" y="2131490"/>
              <a:ext cx="0" cy="1759210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 flipV="1">
              <a:off x="4871491" y="2511071"/>
              <a:ext cx="340073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 flipH="1" flipV="1">
              <a:off x="3629492" y="2511071"/>
              <a:ext cx="521073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0" name="Grouper 19"/>
            <p:cNvGrpSpPr/>
            <p:nvPr/>
          </p:nvGrpSpPr>
          <p:grpSpPr>
            <a:xfrm>
              <a:off x="364958" y="2131490"/>
              <a:ext cx="2452512" cy="2262885"/>
              <a:chOff x="1065676" y="1941701"/>
              <a:chExt cx="2452512" cy="2262885"/>
            </a:xfrm>
          </p:grpSpPr>
          <p:cxnSp>
            <p:nvCxnSpPr>
              <p:cNvPr id="21" name="Connecteur droit 20"/>
              <p:cNvCxnSpPr/>
              <p:nvPr/>
            </p:nvCxnSpPr>
            <p:spPr>
              <a:xfrm flipV="1">
                <a:off x="2817470" y="3671714"/>
                <a:ext cx="700718" cy="532872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flipV="1">
                <a:off x="2237307" y="1941701"/>
                <a:ext cx="0" cy="1759210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flipH="1" flipV="1">
                <a:off x="1547418" y="2321282"/>
                <a:ext cx="335762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H="1" flipV="1">
                <a:off x="1065676" y="3168038"/>
                <a:ext cx="481742" cy="80295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flipV="1">
                <a:off x="2594967" y="2321282"/>
                <a:ext cx="514468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633242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640785" y="1460659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8</a:t>
            </a:r>
          </a:p>
        </p:txBody>
      </p:sp>
      <p:grpSp>
        <p:nvGrpSpPr>
          <p:cNvPr id="2" name="Grouper 1"/>
          <p:cNvGrpSpPr/>
          <p:nvPr/>
        </p:nvGrpSpPr>
        <p:grpSpPr>
          <a:xfrm>
            <a:off x="364958" y="2131490"/>
            <a:ext cx="4147859" cy="2262885"/>
            <a:chOff x="364958" y="2131490"/>
            <a:chExt cx="4147859" cy="2262885"/>
          </a:xfrm>
        </p:grpSpPr>
        <p:cxnSp>
          <p:nvCxnSpPr>
            <p:cNvPr id="15" name="Connecteur droit 14"/>
            <p:cNvCxnSpPr/>
            <p:nvPr/>
          </p:nvCxnSpPr>
          <p:spPr>
            <a:xfrm flipH="1" flipV="1">
              <a:off x="3215491" y="3861503"/>
              <a:ext cx="709715" cy="532872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flipH="1" flipV="1">
              <a:off x="4512817" y="2131490"/>
              <a:ext cx="0" cy="1759210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 flipH="1" flipV="1">
              <a:off x="3629492" y="2511071"/>
              <a:ext cx="521073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0" name="Grouper 19"/>
            <p:cNvGrpSpPr/>
            <p:nvPr/>
          </p:nvGrpSpPr>
          <p:grpSpPr>
            <a:xfrm>
              <a:off x="364958" y="2131490"/>
              <a:ext cx="2452512" cy="2262885"/>
              <a:chOff x="1065676" y="1941701"/>
              <a:chExt cx="2452512" cy="2262885"/>
            </a:xfrm>
          </p:grpSpPr>
          <p:cxnSp>
            <p:nvCxnSpPr>
              <p:cNvPr id="21" name="Connecteur droit 20"/>
              <p:cNvCxnSpPr/>
              <p:nvPr/>
            </p:nvCxnSpPr>
            <p:spPr>
              <a:xfrm flipV="1">
                <a:off x="2817470" y="3671714"/>
                <a:ext cx="700718" cy="532872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flipV="1">
                <a:off x="2237307" y="1941701"/>
                <a:ext cx="0" cy="1759210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flipH="1" flipV="1">
                <a:off x="1547418" y="2321282"/>
                <a:ext cx="335762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H="1" flipV="1">
                <a:off x="1065676" y="3168038"/>
                <a:ext cx="481742" cy="80295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flipV="1">
                <a:off x="2594967" y="2321282"/>
                <a:ext cx="514468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1553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640785" y="1460659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7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364958" y="2131490"/>
            <a:ext cx="3785607" cy="2262885"/>
            <a:chOff x="364958" y="2131490"/>
            <a:chExt cx="3785607" cy="2262885"/>
          </a:xfrm>
        </p:grpSpPr>
        <p:cxnSp>
          <p:nvCxnSpPr>
            <p:cNvPr id="15" name="Connecteur droit 14"/>
            <p:cNvCxnSpPr/>
            <p:nvPr/>
          </p:nvCxnSpPr>
          <p:spPr>
            <a:xfrm flipH="1" flipV="1">
              <a:off x="3215491" y="3861503"/>
              <a:ext cx="709715" cy="532872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 flipH="1" flipV="1">
              <a:off x="3629492" y="2511071"/>
              <a:ext cx="521073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0" name="Grouper 19"/>
            <p:cNvGrpSpPr/>
            <p:nvPr/>
          </p:nvGrpSpPr>
          <p:grpSpPr>
            <a:xfrm>
              <a:off x="364958" y="2131490"/>
              <a:ext cx="2452512" cy="2262885"/>
              <a:chOff x="1065676" y="1941701"/>
              <a:chExt cx="2452512" cy="2262885"/>
            </a:xfrm>
          </p:grpSpPr>
          <p:cxnSp>
            <p:nvCxnSpPr>
              <p:cNvPr id="21" name="Connecteur droit 20"/>
              <p:cNvCxnSpPr/>
              <p:nvPr/>
            </p:nvCxnSpPr>
            <p:spPr>
              <a:xfrm flipV="1">
                <a:off x="2817470" y="3671714"/>
                <a:ext cx="700718" cy="532872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flipV="1">
                <a:off x="2237307" y="1941701"/>
                <a:ext cx="0" cy="1759210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flipH="1" flipV="1">
                <a:off x="1547418" y="2321282"/>
                <a:ext cx="335762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H="1" flipV="1">
                <a:off x="1065676" y="3168038"/>
                <a:ext cx="481742" cy="80295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flipV="1">
                <a:off x="2594967" y="2321282"/>
                <a:ext cx="514468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55908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640785" y="1460659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6</a:t>
            </a:r>
          </a:p>
        </p:txBody>
      </p:sp>
      <p:grpSp>
        <p:nvGrpSpPr>
          <p:cNvPr id="2" name="Grouper 1"/>
          <p:cNvGrpSpPr/>
          <p:nvPr/>
        </p:nvGrpSpPr>
        <p:grpSpPr>
          <a:xfrm>
            <a:off x="364958" y="2131490"/>
            <a:ext cx="3560248" cy="2262885"/>
            <a:chOff x="364958" y="2131490"/>
            <a:chExt cx="3560248" cy="2262885"/>
          </a:xfrm>
        </p:grpSpPr>
        <p:cxnSp>
          <p:nvCxnSpPr>
            <p:cNvPr id="15" name="Connecteur droit 14"/>
            <p:cNvCxnSpPr/>
            <p:nvPr/>
          </p:nvCxnSpPr>
          <p:spPr>
            <a:xfrm flipH="1" flipV="1">
              <a:off x="3215491" y="3861503"/>
              <a:ext cx="709715" cy="532872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0" name="Grouper 19"/>
            <p:cNvGrpSpPr/>
            <p:nvPr/>
          </p:nvGrpSpPr>
          <p:grpSpPr>
            <a:xfrm>
              <a:off x="364958" y="2131490"/>
              <a:ext cx="2452512" cy="2262885"/>
              <a:chOff x="1065676" y="1941701"/>
              <a:chExt cx="2452512" cy="2262885"/>
            </a:xfrm>
          </p:grpSpPr>
          <p:cxnSp>
            <p:nvCxnSpPr>
              <p:cNvPr id="21" name="Connecteur droit 20"/>
              <p:cNvCxnSpPr/>
              <p:nvPr/>
            </p:nvCxnSpPr>
            <p:spPr>
              <a:xfrm flipV="1">
                <a:off x="2817470" y="3671714"/>
                <a:ext cx="700718" cy="532872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flipV="1">
                <a:off x="2237307" y="1941701"/>
                <a:ext cx="0" cy="1759210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flipH="1" flipV="1">
                <a:off x="1547418" y="2321282"/>
                <a:ext cx="335762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H="1" flipV="1">
                <a:off x="1065676" y="3168038"/>
                <a:ext cx="481742" cy="80295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flipV="1">
                <a:off x="2594967" y="2321282"/>
                <a:ext cx="514468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32191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444058" y="1486965"/>
            <a:ext cx="1603956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5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21" name="Grouper 20"/>
          <p:cNvGrpSpPr/>
          <p:nvPr/>
        </p:nvGrpSpPr>
        <p:grpSpPr>
          <a:xfrm>
            <a:off x="1065676" y="1941701"/>
            <a:ext cx="2452512" cy="2262885"/>
            <a:chOff x="1065676" y="1941701"/>
            <a:chExt cx="2452512" cy="2262885"/>
          </a:xfrm>
        </p:grpSpPr>
        <p:cxnSp>
          <p:nvCxnSpPr>
            <p:cNvPr id="4" name="Connecteur droit 3"/>
            <p:cNvCxnSpPr/>
            <p:nvPr/>
          </p:nvCxnSpPr>
          <p:spPr>
            <a:xfrm flipV="1">
              <a:off x="2817470" y="3671714"/>
              <a:ext cx="700718" cy="532872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 flipV="1">
              <a:off x="2237307" y="1941701"/>
              <a:ext cx="0" cy="1759210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 flipH="1" flipV="1">
              <a:off x="1547418" y="2321282"/>
              <a:ext cx="335762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 flipH="1" flipV="1">
              <a:off x="1065676" y="3168038"/>
              <a:ext cx="481742" cy="80295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 flipV="1">
              <a:off x="2594967" y="2321282"/>
              <a:ext cx="514468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5151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640785" y="1460659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8</a:t>
            </a:r>
          </a:p>
        </p:txBody>
      </p:sp>
      <p:grpSp>
        <p:nvGrpSpPr>
          <p:cNvPr id="2" name="Grouper 1"/>
          <p:cNvGrpSpPr/>
          <p:nvPr/>
        </p:nvGrpSpPr>
        <p:grpSpPr>
          <a:xfrm>
            <a:off x="364958" y="2131490"/>
            <a:ext cx="4147859" cy="2262885"/>
            <a:chOff x="364958" y="2131490"/>
            <a:chExt cx="4147859" cy="2262885"/>
          </a:xfrm>
        </p:grpSpPr>
        <p:cxnSp>
          <p:nvCxnSpPr>
            <p:cNvPr id="15" name="Connecteur droit 14"/>
            <p:cNvCxnSpPr/>
            <p:nvPr/>
          </p:nvCxnSpPr>
          <p:spPr>
            <a:xfrm flipH="1" flipV="1">
              <a:off x="3215491" y="3861503"/>
              <a:ext cx="709715" cy="532872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flipH="1" flipV="1">
              <a:off x="4512817" y="2131490"/>
              <a:ext cx="0" cy="1759210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 flipH="1" flipV="1">
              <a:off x="3629492" y="2511071"/>
              <a:ext cx="521073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0" name="Grouper 19"/>
            <p:cNvGrpSpPr/>
            <p:nvPr/>
          </p:nvGrpSpPr>
          <p:grpSpPr>
            <a:xfrm>
              <a:off x="364958" y="2131490"/>
              <a:ext cx="2452512" cy="2262885"/>
              <a:chOff x="1065676" y="1941701"/>
              <a:chExt cx="2452512" cy="2262885"/>
            </a:xfrm>
          </p:grpSpPr>
          <p:cxnSp>
            <p:nvCxnSpPr>
              <p:cNvPr id="21" name="Connecteur droit 20"/>
              <p:cNvCxnSpPr/>
              <p:nvPr/>
            </p:nvCxnSpPr>
            <p:spPr>
              <a:xfrm flipV="1">
                <a:off x="2817470" y="3671714"/>
                <a:ext cx="700718" cy="532872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flipV="1">
                <a:off x="2237307" y="1941701"/>
                <a:ext cx="0" cy="1759210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flipH="1" flipV="1">
                <a:off x="1547418" y="2321282"/>
                <a:ext cx="335762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H="1" flipV="1">
                <a:off x="1065676" y="3168038"/>
                <a:ext cx="481742" cy="80295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flipV="1">
                <a:off x="2594967" y="2321282"/>
                <a:ext cx="514468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00575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640785" y="1460659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6</a:t>
            </a:r>
          </a:p>
        </p:txBody>
      </p:sp>
      <p:grpSp>
        <p:nvGrpSpPr>
          <p:cNvPr id="2" name="Grouper 1"/>
          <p:cNvGrpSpPr/>
          <p:nvPr/>
        </p:nvGrpSpPr>
        <p:grpSpPr>
          <a:xfrm>
            <a:off x="364958" y="2131490"/>
            <a:ext cx="3560248" cy="2262885"/>
            <a:chOff x="364958" y="2131490"/>
            <a:chExt cx="3560248" cy="2262885"/>
          </a:xfrm>
        </p:grpSpPr>
        <p:cxnSp>
          <p:nvCxnSpPr>
            <p:cNvPr id="15" name="Connecteur droit 14"/>
            <p:cNvCxnSpPr/>
            <p:nvPr/>
          </p:nvCxnSpPr>
          <p:spPr>
            <a:xfrm flipH="1" flipV="1">
              <a:off x="3215491" y="3861503"/>
              <a:ext cx="709715" cy="532872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0" name="Grouper 19"/>
            <p:cNvGrpSpPr/>
            <p:nvPr/>
          </p:nvGrpSpPr>
          <p:grpSpPr>
            <a:xfrm>
              <a:off x="364958" y="2131490"/>
              <a:ext cx="2452512" cy="2262885"/>
              <a:chOff x="1065676" y="1941701"/>
              <a:chExt cx="2452512" cy="2262885"/>
            </a:xfrm>
          </p:grpSpPr>
          <p:cxnSp>
            <p:nvCxnSpPr>
              <p:cNvPr id="21" name="Connecteur droit 20"/>
              <p:cNvCxnSpPr/>
              <p:nvPr/>
            </p:nvCxnSpPr>
            <p:spPr>
              <a:xfrm flipV="1">
                <a:off x="2817470" y="3671714"/>
                <a:ext cx="700718" cy="532872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flipV="1">
                <a:off x="2237307" y="1941701"/>
                <a:ext cx="0" cy="1759210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flipH="1" flipV="1">
                <a:off x="1547418" y="2321282"/>
                <a:ext cx="335762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H="1" flipV="1">
                <a:off x="1065676" y="3168038"/>
                <a:ext cx="481742" cy="80295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flipV="1">
                <a:off x="2594967" y="2321282"/>
                <a:ext cx="514468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14834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617110" y="1460659"/>
            <a:ext cx="164632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9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364958" y="2131490"/>
            <a:ext cx="4846606" cy="2262885"/>
            <a:chOff x="364958" y="2131490"/>
            <a:chExt cx="4846606" cy="2262885"/>
          </a:xfrm>
        </p:grpSpPr>
        <p:cxnSp>
          <p:nvCxnSpPr>
            <p:cNvPr id="15" name="Connecteur droit 14"/>
            <p:cNvCxnSpPr/>
            <p:nvPr/>
          </p:nvCxnSpPr>
          <p:spPr>
            <a:xfrm flipH="1" flipV="1">
              <a:off x="3215491" y="3861503"/>
              <a:ext cx="709715" cy="532872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flipH="1" flipV="1">
              <a:off x="4512817" y="2131490"/>
              <a:ext cx="0" cy="1759210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 flipV="1">
              <a:off x="4871491" y="2511071"/>
              <a:ext cx="340073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 flipH="1" flipV="1">
              <a:off x="3629492" y="2511071"/>
              <a:ext cx="521073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0" name="Grouper 19"/>
            <p:cNvGrpSpPr/>
            <p:nvPr/>
          </p:nvGrpSpPr>
          <p:grpSpPr>
            <a:xfrm>
              <a:off x="364958" y="2131490"/>
              <a:ext cx="2452512" cy="2262885"/>
              <a:chOff x="1065676" y="1941701"/>
              <a:chExt cx="2452512" cy="2262885"/>
            </a:xfrm>
          </p:grpSpPr>
          <p:cxnSp>
            <p:nvCxnSpPr>
              <p:cNvPr id="21" name="Connecteur droit 20"/>
              <p:cNvCxnSpPr/>
              <p:nvPr/>
            </p:nvCxnSpPr>
            <p:spPr>
              <a:xfrm flipV="1">
                <a:off x="2817470" y="3671714"/>
                <a:ext cx="700718" cy="532872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flipV="1">
                <a:off x="2237307" y="1941701"/>
                <a:ext cx="0" cy="1759210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flipH="1" flipV="1">
                <a:off x="1547418" y="2321282"/>
                <a:ext cx="335762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H="1" flipV="1">
                <a:off x="1065676" y="3168038"/>
                <a:ext cx="481742" cy="80295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flipV="1">
                <a:off x="2594967" y="2321282"/>
                <a:ext cx="514468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318226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640785" y="1460659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7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364958" y="2131490"/>
            <a:ext cx="3785607" cy="2262885"/>
            <a:chOff x="364958" y="2131490"/>
            <a:chExt cx="3785607" cy="2262885"/>
          </a:xfrm>
        </p:grpSpPr>
        <p:cxnSp>
          <p:nvCxnSpPr>
            <p:cNvPr id="15" name="Connecteur droit 14"/>
            <p:cNvCxnSpPr/>
            <p:nvPr/>
          </p:nvCxnSpPr>
          <p:spPr>
            <a:xfrm flipH="1" flipV="1">
              <a:off x="3215491" y="3861503"/>
              <a:ext cx="709715" cy="532872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 flipH="1" flipV="1">
              <a:off x="3629492" y="2511071"/>
              <a:ext cx="521073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0" name="Grouper 19"/>
            <p:cNvGrpSpPr/>
            <p:nvPr/>
          </p:nvGrpSpPr>
          <p:grpSpPr>
            <a:xfrm>
              <a:off x="364958" y="2131490"/>
              <a:ext cx="2452512" cy="2262885"/>
              <a:chOff x="1065676" y="1941701"/>
              <a:chExt cx="2452512" cy="2262885"/>
            </a:xfrm>
          </p:grpSpPr>
          <p:cxnSp>
            <p:nvCxnSpPr>
              <p:cNvPr id="21" name="Connecteur droit 20"/>
              <p:cNvCxnSpPr/>
              <p:nvPr/>
            </p:nvCxnSpPr>
            <p:spPr>
              <a:xfrm flipV="1">
                <a:off x="2817470" y="3671714"/>
                <a:ext cx="700718" cy="532872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flipV="1">
                <a:off x="2237307" y="1941701"/>
                <a:ext cx="0" cy="1759210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flipH="1" flipV="1">
                <a:off x="1547418" y="2321282"/>
                <a:ext cx="335762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H="1" flipV="1">
                <a:off x="1065676" y="3168038"/>
                <a:ext cx="481742" cy="80295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flipV="1">
                <a:off x="2594967" y="2321282"/>
                <a:ext cx="514468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21688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82572" y="2192410"/>
            <a:ext cx="177885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Fin</a:t>
            </a:r>
            <a:endParaRPr lang="fr-FR" sz="9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3" name="Bouton d'action : Accueil 2">
            <a:hlinkClick r:id="" action="ppaction://hlinkshowjump?jump=firstslide" highlightClick="1"/>
          </p:cNvPr>
          <p:cNvSpPr/>
          <p:nvPr/>
        </p:nvSpPr>
        <p:spPr>
          <a:xfrm>
            <a:off x="7824679" y="5883500"/>
            <a:ext cx="775375" cy="510974"/>
          </a:xfrm>
          <a:prstGeom prst="actionButtonHom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341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Renforcement 1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116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640785" y="1460659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6</a:t>
            </a:r>
          </a:p>
        </p:txBody>
      </p:sp>
      <p:grpSp>
        <p:nvGrpSpPr>
          <p:cNvPr id="2" name="Grouper 1"/>
          <p:cNvGrpSpPr/>
          <p:nvPr/>
        </p:nvGrpSpPr>
        <p:grpSpPr>
          <a:xfrm>
            <a:off x="364958" y="2131490"/>
            <a:ext cx="3560248" cy="2262885"/>
            <a:chOff x="364958" y="2131490"/>
            <a:chExt cx="3560248" cy="2262885"/>
          </a:xfrm>
        </p:grpSpPr>
        <p:cxnSp>
          <p:nvCxnSpPr>
            <p:cNvPr id="15" name="Connecteur droit 14"/>
            <p:cNvCxnSpPr/>
            <p:nvPr/>
          </p:nvCxnSpPr>
          <p:spPr>
            <a:xfrm flipH="1" flipV="1">
              <a:off x="3215491" y="3861503"/>
              <a:ext cx="709715" cy="532872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0" name="Grouper 19"/>
            <p:cNvGrpSpPr/>
            <p:nvPr/>
          </p:nvGrpSpPr>
          <p:grpSpPr>
            <a:xfrm>
              <a:off x="364958" y="2131490"/>
              <a:ext cx="2452512" cy="2262885"/>
              <a:chOff x="1065676" y="1941701"/>
              <a:chExt cx="2452512" cy="2262885"/>
            </a:xfrm>
          </p:grpSpPr>
          <p:cxnSp>
            <p:nvCxnSpPr>
              <p:cNvPr id="21" name="Connecteur droit 20"/>
              <p:cNvCxnSpPr/>
              <p:nvPr/>
            </p:nvCxnSpPr>
            <p:spPr>
              <a:xfrm flipV="1">
                <a:off x="2817470" y="3671714"/>
                <a:ext cx="700718" cy="532872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flipV="1">
                <a:off x="2237307" y="1941701"/>
                <a:ext cx="0" cy="1759210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flipH="1" flipV="1">
                <a:off x="1547418" y="2321282"/>
                <a:ext cx="335762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H="1" flipV="1">
                <a:off x="1065676" y="3168038"/>
                <a:ext cx="481742" cy="80295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flipV="1">
                <a:off x="2594967" y="2321282"/>
                <a:ext cx="514468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7906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5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10" name="Grouper 9"/>
          <p:cNvGrpSpPr>
            <a:grpSpLocks noChangeAspect="1"/>
          </p:cNvGrpSpPr>
          <p:nvPr/>
        </p:nvGrpSpPr>
        <p:grpSpPr>
          <a:xfrm>
            <a:off x="530854" y="2532904"/>
            <a:ext cx="1733004" cy="1691998"/>
            <a:chOff x="1282915" y="2087693"/>
            <a:chExt cx="2672946" cy="2609711"/>
          </a:xfrm>
        </p:grpSpPr>
        <p:sp>
          <p:nvSpPr>
            <p:cNvPr id="11" name="Ellipse 10"/>
            <p:cNvSpPr>
              <a:spLocks noChangeAspect="1"/>
            </p:cNvSpPr>
            <p:nvPr/>
          </p:nvSpPr>
          <p:spPr>
            <a:xfrm>
              <a:off x="1282915" y="2087693"/>
              <a:ext cx="720000" cy="7200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/>
            <p:cNvSpPr>
              <a:spLocks noChangeAspect="1"/>
            </p:cNvSpPr>
            <p:nvPr/>
          </p:nvSpPr>
          <p:spPr>
            <a:xfrm>
              <a:off x="3235861" y="2087693"/>
              <a:ext cx="720000" cy="7200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/>
            <p:cNvSpPr>
              <a:spLocks noChangeAspect="1"/>
            </p:cNvSpPr>
            <p:nvPr/>
          </p:nvSpPr>
          <p:spPr>
            <a:xfrm>
              <a:off x="1282915" y="3977404"/>
              <a:ext cx="720000" cy="7200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/>
            <p:cNvSpPr>
              <a:spLocks noChangeAspect="1"/>
            </p:cNvSpPr>
            <p:nvPr/>
          </p:nvSpPr>
          <p:spPr>
            <a:xfrm>
              <a:off x="2259054" y="3069000"/>
              <a:ext cx="720000" cy="7200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Ellipse 14"/>
            <p:cNvSpPr>
              <a:spLocks noChangeAspect="1"/>
            </p:cNvSpPr>
            <p:nvPr/>
          </p:nvSpPr>
          <p:spPr>
            <a:xfrm>
              <a:off x="3235861" y="3977404"/>
              <a:ext cx="720000" cy="7200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192299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75816" y="1462447"/>
            <a:ext cx="164632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9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26897" y="1559665"/>
            <a:ext cx="4678816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3900" dirty="0">
                <a:latin typeface="Pictchou"/>
                <a:cs typeface="Pictchou"/>
              </a:rPr>
              <a:t>T</a:t>
            </a:r>
            <a:endParaRPr lang="fr-FR" sz="23900" dirty="0">
              <a:latin typeface="Pictchou"/>
              <a:cs typeface="Pictchou"/>
            </a:endParaRPr>
          </a:p>
        </p:txBody>
      </p:sp>
    </p:spTree>
    <p:extLst>
      <p:ext uri="{BB962C8B-B14F-4D97-AF65-F5344CB8AC3E}">
        <p14:creationId xmlns:p14="http://schemas.microsoft.com/office/powerpoint/2010/main" val="415584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" grpId="1"/>
      <p:bldP spid="2" grpId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640785" y="1460659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7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364958" y="2131490"/>
            <a:ext cx="3785607" cy="2262885"/>
            <a:chOff x="364958" y="2131490"/>
            <a:chExt cx="3785607" cy="2262885"/>
          </a:xfrm>
        </p:grpSpPr>
        <p:cxnSp>
          <p:nvCxnSpPr>
            <p:cNvPr id="15" name="Connecteur droit 14"/>
            <p:cNvCxnSpPr/>
            <p:nvPr/>
          </p:nvCxnSpPr>
          <p:spPr>
            <a:xfrm flipH="1" flipV="1">
              <a:off x="3215491" y="3861503"/>
              <a:ext cx="709715" cy="532872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 flipH="1" flipV="1">
              <a:off x="3629492" y="2511071"/>
              <a:ext cx="521073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0" name="Grouper 19"/>
            <p:cNvGrpSpPr/>
            <p:nvPr/>
          </p:nvGrpSpPr>
          <p:grpSpPr>
            <a:xfrm>
              <a:off x="364958" y="2131490"/>
              <a:ext cx="2452512" cy="2262885"/>
              <a:chOff x="1065676" y="1941701"/>
              <a:chExt cx="2452512" cy="2262885"/>
            </a:xfrm>
          </p:grpSpPr>
          <p:cxnSp>
            <p:nvCxnSpPr>
              <p:cNvPr id="21" name="Connecteur droit 20"/>
              <p:cNvCxnSpPr/>
              <p:nvPr/>
            </p:nvCxnSpPr>
            <p:spPr>
              <a:xfrm flipV="1">
                <a:off x="2817470" y="3671714"/>
                <a:ext cx="700718" cy="532872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flipV="1">
                <a:off x="2237307" y="1941701"/>
                <a:ext cx="0" cy="1759210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flipH="1" flipV="1">
                <a:off x="1547418" y="2321282"/>
                <a:ext cx="335762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H="1" flipV="1">
                <a:off x="1065676" y="3168038"/>
                <a:ext cx="481742" cy="80295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flipV="1">
                <a:off x="2594967" y="2321282"/>
                <a:ext cx="514468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6953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8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3" name="Grouper 2"/>
          <p:cNvGrpSpPr/>
          <p:nvPr/>
        </p:nvGrpSpPr>
        <p:grpSpPr>
          <a:xfrm>
            <a:off x="530854" y="2520791"/>
            <a:ext cx="4277881" cy="1704111"/>
            <a:chOff x="530854" y="2520791"/>
            <a:chExt cx="4277881" cy="1704111"/>
          </a:xfrm>
        </p:grpSpPr>
        <p:grpSp>
          <p:nvGrpSpPr>
            <p:cNvPr id="2" name="Grouper 1"/>
            <p:cNvGrpSpPr>
              <a:grpSpLocks noChangeAspect="1"/>
            </p:cNvGrpSpPr>
            <p:nvPr/>
          </p:nvGrpSpPr>
          <p:grpSpPr>
            <a:xfrm>
              <a:off x="3080735" y="2520791"/>
              <a:ext cx="1728000" cy="1698943"/>
              <a:chOff x="1282915" y="2087693"/>
              <a:chExt cx="2672946" cy="2609711"/>
            </a:xfrm>
          </p:grpSpPr>
          <p:sp>
            <p:nvSpPr>
              <p:cNvPr id="4" name="Ellipse 3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" name="Ellipse 4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" name="Ellipse 5"/>
              <p:cNvSpPr>
                <a:spLocks noChangeAspect="1"/>
              </p:cNvSpPr>
              <p:nvPr/>
            </p:nvSpPr>
            <p:spPr>
              <a:xfrm>
                <a:off x="2259054" y="3069000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7" name="Grouper 6"/>
            <p:cNvGrpSpPr>
              <a:grpSpLocks noChangeAspect="1"/>
            </p:cNvGrpSpPr>
            <p:nvPr/>
          </p:nvGrpSpPr>
          <p:grpSpPr>
            <a:xfrm>
              <a:off x="530854" y="2532904"/>
              <a:ext cx="1733004" cy="1691998"/>
              <a:chOff x="1282915" y="2087693"/>
              <a:chExt cx="2672946" cy="2609711"/>
            </a:xfrm>
          </p:grpSpPr>
          <p:sp>
            <p:nvSpPr>
              <p:cNvPr id="9" name="Ellipse 8"/>
              <p:cNvSpPr>
                <a:spLocks noChangeAspect="1"/>
              </p:cNvSpPr>
              <p:nvPr/>
            </p:nvSpPr>
            <p:spPr>
              <a:xfrm>
                <a:off x="1282915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Ellipse 9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Ellipse 10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Ellipse 11"/>
              <p:cNvSpPr>
                <a:spLocks noChangeAspect="1"/>
              </p:cNvSpPr>
              <p:nvPr/>
            </p:nvSpPr>
            <p:spPr>
              <a:xfrm>
                <a:off x="2259054" y="3069000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Ellipse 12"/>
              <p:cNvSpPr>
                <a:spLocks noChangeAspect="1"/>
              </p:cNvSpPr>
              <p:nvPr/>
            </p:nvSpPr>
            <p:spPr>
              <a:xfrm>
                <a:off x="3235861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09339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444058" y="1486965"/>
            <a:ext cx="1603956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5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21" name="Grouper 20"/>
          <p:cNvGrpSpPr/>
          <p:nvPr/>
        </p:nvGrpSpPr>
        <p:grpSpPr>
          <a:xfrm>
            <a:off x="1065676" y="1941701"/>
            <a:ext cx="2452512" cy="2262885"/>
            <a:chOff x="1065676" y="1941701"/>
            <a:chExt cx="2452512" cy="2262885"/>
          </a:xfrm>
        </p:grpSpPr>
        <p:cxnSp>
          <p:nvCxnSpPr>
            <p:cNvPr id="4" name="Connecteur droit 3"/>
            <p:cNvCxnSpPr/>
            <p:nvPr/>
          </p:nvCxnSpPr>
          <p:spPr>
            <a:xfrm flipV="1">
              <a:off x="2817470" y="3671714"/>
              <a:ext cx="700718" cy="532872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 flipV="1">
              <a:off x="2237307" y="1941701"/>
              <a:ext cx="0" cy="1759210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 flipH="1" flipV="1">
              <a:off x="1547418" y="2321282"/>
              <a:ext cx="335762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 flipH="1" flipV="1">
              <a:off x="1065676" y="3168038"/>
              <a:ext cx="481742" cy="80295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 flipV="1">
              <a:off x="2594967" y="2321282"/>
              <a:ext cx="514468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2905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7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52191" y="1559665"/>
            <a:ext cx="4823982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3900" dirty="0">
                <a:latin typeface="Pictchou"/>
                <a:cs typeface="Pictchou"/>
              </a:rPr>
              <a:t>R</a:t>
            </a:r>
            <a:endParaRPr lang="fr-FR" sz="23900" dirty="0">
              <a:latin typeface="Pictchou"/>
              <a:cs typeface="Pictchou"/>
            </a:endParaRPr>
          </a:p>
        </p:txBody>
      </p:sp>
    </p:spTree>
    <p:extLst>
      <p:ext uri="{BB962C8B-B14F-4D97-AF65-F5344CB8AC3E}">
        <p14:creationId xmlns:p14="http://schemas.microsoft.com/office/powerpoint/2010/main" val="759580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" grpId="1"/>
      <p:bldP spid="2" grpId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640785" y="1460659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8</a:t>
            </a:r>
          </a:p>
        </p:txBody>
      </p:sp>
      <p:grpSp>
        <p:nvGrpSpPr>
          <p:cNvPr id="2" name="Grouper 1"/>
          <p:cNvGrpSpPr/>
          <p:nvPr/>
        </p:nvGrpSpPr>
        <p:grpSpPr>
          <a:xfrm>
            <a:off x="364958" y="2131490"/>
            <a:ext cx="4147859" cy="2262885"/>
            <a:chOff x="364958" y="2131490"/>
            <a:chExt cx="4147859" cy="2262885"/>
          </a:xfrm>
        </p:grpSpPr>
        <p:cxnSp>
          <p:nvCxnSpPr>
            <p:cNvPr id="15" name="Connecteur droit 14"/>
            <p:cNvCxnSpPr/>
            <p:nvPr/>
          </p:nvCxnSpPr>
          <p:spPr>
            <a:xfrm flipH="1" flipV="1">
              <a:off x="3215491" y="3861503"/>
              <a:ext cx="709715" cy="532872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flipH="1" flipV="1">
              <a:off x="4512817" y="2131490"/>
              <a:ext cx="0" cy="1759210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 flipH="1" flipV="1">
              <a:off x="3629492" y="2511071"/>
              <a:ext cx="521073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0" name="Grouper 19"/>
            <p:cNvGrpSpPr/>
            <p:nvPr/>
          </p:nvGrpSpPr>
          <p:grpSpPr>
            <a:xfrm>
              <a:off x="364958" y="2131490"/>
              <a:ext cx="2452512" cy="2262885"/>
              <a:chOff x="1065676" y="1941701"/>
              <a:chExt cx="2452512" cy="2262885"/>
            </a:xfrm>
          </p:grpSpPr>
          <p:cxnSp>
            <p:nvCxnSpPr>
              <p:cNvPr id="21" name="Connecteur droit 20"/>
              <p:cNvCxnSpPr/>
              <p:nvPr/>
            </p:nvCxnSpPr>
            <p:spPr>
              <a:xfrm flipV="1">
                <a:off x="2817470" y="3671714"/>
                <a:ext cx="700718" cy="532872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flipV="1">
                <a:off x="2237307" y="1941701"/>
                <a:ext cx="0" cy="1759210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flipH="1" flipV="1">
                <a:off x="1547418" y="2321282"/>
                <a:ext cx="335762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H="1" flipV="1">
                <a:off x="1065676" y="3168038"/>
                <a:ext cx="481742" cy="80295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flipV="1">
                <a:off x="2594967" y="2321282"/>
                <a:ext cx="514468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43816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82572" y="2192410"/>
            <a:ext cx="177885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Fin</a:t>
            </a:r>
            <a:endParaRPr lang="fr-FR" sz="9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3" name="Bouton d'action : Accueil 2">
            <a:hlinkClick r:id="" action="ppaction://hlinkshowjump?jump=firstslide" highlightClick="1"/>
          </p:cNvPr>
          <p:cNvSpPr/>
          <p:nvPr/>
        </p:nvSpPr>
        <p:spPr>
          <a:xfrm>
            <a:off x="7824679" y="5883500"/>
            <a:ext cx="775375" cy="510974"/>
          </a:xfrm>
          <a:prstGeom prst="actionButtonHom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4960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Renforcement 2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7550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617110" y="1460659"/>
            <a:ext cx="164632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9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364958" y="2131490"/>
            <a:ext cx="4846606" cy="2262885"/>
            <a:chOff x="364958" y="2131490"/>
            <a:chExt cx="4846606" cy="2262885"/>
          </a:xfrm>
        </p:grpSpPr>
        <p:cxnSp>
          <p:nvCxnSpPr>
            <p:cNvPr id="15" name="Connecteur droit 14"/>
            <p:cNvCxnSpPr/>
            <p:nvPr/>
          </p:nvCxnSpPr>
          <p:spPr>
            <a:xfrm flipH="1" flipV="1">
              <a:off x="3215491" y="3861503"/>
              <a:ext cx="709715" cy="532872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flipH="1" flipV="1">
              <a:off x="4512817" y="2131490"/>
              <a:ext cx="0" cy="1759210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 flipV="1">
              <a:off x="4871491" y="2511071"/>
              <a:ext cx="340073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 flipH="1" flipV="1">
              <a:off x="3629492" y="2511071"/>
              <a:ext cx="521073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0" name="Grouper 19"/>
            <p:cNvGrpSpPr/>
            <p:nvPr/>
          </p:nvGrpSpPr>
          <p:grpSpPr>
            <a:xfrm>
              <a:off x="364958" y="2131490"/>
              <a:ext cx="2452512" cy="2262885"/>
              <a:chOff x="1065676" y="1941701"/>
              <a:chExt cx="2452512" cy="2262885"/>
            </a:xfrm>
          </p:grpSpPr>
          <p:cxnSp>
            <p:nvCxnSpPr>
              <p:cNvPr id="21" name="Connecteur droit 20"/>
              <p:cNvCxnSpPr/>
              <p:nvPr/>
            </p:nvCxnSpPr>
            <p:spPr>
              <a:xfrm flipV="1">
                <a:off x="2817470" y="3671714"/>
                <a:ext cx="700718" cy="532872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flipV="1">
                <a:off x="2237307" y="1941701"/>
                <a:ext cx="0" cy="1759210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flipH="1" flipV="1">
                <a:off x="1547418" y="2321282"/>
                <a:ext cx="335762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H="1" flipV="1">
                <a:off x="1065676" y="3168038"/>
                <a:ext cx="481742" cy="80295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flipV="1">
                <a:off x="2594967" y="2321282"/>
                <a:ext cx="514468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28014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640785" y="1460659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7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364958" y="2131490"/>
            <a:ext cx="3785607" cy="2262885"/>
            <a:chOff x="364958" y="2131490"/>
            <a:chExt cx="3785607" cy="2262885"/>
          </a:xfrm>
        </p:grpSpPr>
        <p:cxnSp>
          <p:nvCxnSpPr>
            <p:cNvPr id="15" name="Connecteur droit 14"/>
            <p:cNvCxnSpPr/>
            <p:nvPr/>
          </p:nvCxnSpPr>
          <p:spPr>
            <a:xfrm flipH="1" flipV="1">
              <a:off x="3215491" y="3861503"/>
              <a:ext cx="709715" cy="532872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 flipH="1" flipV="1">
              <a:off x="3629492" y="2511071"/>
              <a:ext cx="521073" cy="1532029"/>
            </a:xfrm>
            <a:prstGeom prst="line">
              <a:avLst/>
            </a:prstGeom>
            <a:ln w="76200" cmpd="sng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0" name="Grouper 19"/>
            <p:cNvGrpSpPr/>
            <p:nvPr/>
          </p:nvGrpSpPr>
          <p:grpSpPr>
            <a:xfrm>
              <a:off x="364958" y="2131490"/>
              <a:ext cx="2452512" cy="2262885"/>
              <a:chOff x="1065676" y="1941701"/>
              <a:chExt cx="2452512" cy="2262885"/>
            </a:xfrm>
          </p:grpSpPr>
          <p:cxnSp>
            <p:nvCxnSpPr>
              <p:cNvPr id="21" name="Connecteur droit 20"/>
              <p:cNvCxnSpPr/>
              <p:nvPr/>
            </p:nvCxnSpPr>
            <p:spPr>
              <a:xfrm flipV="1">
                <a:off x="2817470" y="3671714"/>
                <a:ext cx="700718" cy="532872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flipV="1">
                <a:off x="2237307" y="1941701"/>
                <a:ext cx="0" cy="1759210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flipH="1" flipV="1">
                <a:off x="1547418" y="2321282"/>
                <a:ext cx="335762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H="1" flipV="1">
                <a:off x="1065676" y="3168038"/>
                <a:ext cx="481742" cy="80295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flipV="1">
                <a:off x="2594967" y="2321282"/>
                <a:ext cx="514468" cy="1532029"/>
              </a:xfrm>
              <a:prstGeom prst="line">
                <a:avLst/>
              </a:prstGeom>
              <a:ln w="76200" cmpd="sng"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07054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75816" y="1462447"/>
            <a:ext cx="164632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9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6" name="Grouper 5"/>
          <p:cNvGrpSpPr/>
          <p:nvPr/>
        </p:nvGrpSpPr>
        <p:grpSpPr>
          <a:xfrm>
            <a:off x="530854" y="2499222"/>
            <a:ext cx="4295143" cy="1725680"/>
            <a:chOff x="530854" y="2499222"/>
            <a:chExt cx="4295143" cy="1725680"/>
          </a:xfrm>
        </p:grpSpPr>
        <p:grpSp>
          <p:nvGrpSpPr>
            <p:cNvPr id="2" name="Grouper 1"/>
            <p:cNvGrpSpPr>
              <a:grpSpLocks noChangeAspect="1"/>
            </p:cNvGrpSpPr>
            <p:nvPr/>
          </p:nvGrpSpPr>
          <p:grpSpPr>
            <a:xfrm>
              <a:off x="3058512" y="2499222"/>
              <a:ext cx="1767485" cy="1725680"/>
              <a:chOff x="1282915" y="2087693"/>
              <a:chExt cx="2672946" cy="2609711"/>
            </a:xfrm>
          </p:grpSpPr>
          <p:sp>
            <p:nvSpPr>
              <p:cNvPr id="3" name="Ellipse 2"/>
              <p:cNvSpPr>
                <a:spLocks noChangeAspect="1"/>
              </p:cNvSpPr>
              <p:nvPr/>
            </p:nvSpPr>
            <p:spPr>
              <a:xfrm>
                <a:off x="1282915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Ellipse 3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" name="Ellipse 4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Ellipse 6"/>
              <p:cNvSpPr>
                <a:spLocks noChangeAspect="1"/>
              </p:cNvSpPr>
              <p:nvPr/>
            </p:nvSpPr>
            <p:spPr>
              <a:xfrm>
                <a:off x="3235861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9" name="Grouper 8"/>
            <p:cNvGrpSpPr>
              <a:grpSpLocks noChangeAspect="1"/>
            </p:cNvGrpSpPr>
            <p:nvPr/>
          </p:nvGrpSpPr>
          <p:grpSpPr>
            <a:xfrm>
              <a:off x="530854" y="2532904"/>
              <a:ext cx="1733004" cy="1691998"/>
              <a:chOff x="1282915" y="2087693"/>
              <a:chExt cx="2672946" cy="2609711"/>
            </a:xfrm>
          </p:grpSpPr>
          <p:sp>
            <p:nvSpPr>
              <p:cNvPr id="10" name="Ellipse 9"/>
              <p:cNvSpPr>
                <a:spLocks noChangeAspect="1"/>
              </p:cNvSpPr>
              <p:nvPr/>
            </p:nvSpPr>
            <p:spPr>
              <a:xfrm>
                <a:off x="1282915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Ellipse 10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Ellipse 11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Ellipse 12"/>
              <p:cNvSpPr>
                <a:spLocks noChangeAspect="1"/>
              </p:cNvSpPr>
              <p:nvPr/>
            </p:nvSpPr>
            <p:spPr>
              <a:xfrm>
                <a:off x="2259054" y="3069000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Ellipse 13"/>
              <p:cNvSpPr>
                <a:spLocks noChangeAspect="1"/>
              </p:cNvSpPr>
              <p:nvPr/>
            </p:nvSpPr>
            <p:spPr>
              <a:xfrm>
                <a:off x="3235861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4507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0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7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530854" y="2496903"/>
            <a:ext cx="4329806" cy="1727999"/>
            <a:chOff x="530854" y="2496903"/>
            <a:chExt cx="4329806" cy="1727999"/>
          </a:xfrm>
        </p:grpSpPr>
        <p:grpSp>
          <p:nvGrpSpPr>
            <p:cNvPr id="4" name="Grouper 3"/>
            <p:cNvGrpSpPr>
              <a:grpSpLocks noChangeAspect="1"/>
            </p:cNvGrpSpPr>
            <p:nvPr/>
          </p:nvGrpSpPr>
          <p:grpSpPr>
            <a:xfrm>
              <a:off x="530854" y="2532904"/>
              <a:ext cx="1733004" cy="1691998"/>
              <a:chOff x="1282915" y="2087693"/>
              <a:chExt cx="2672946" cy="2609711"/>
            </a:xfrm>
          </p:grpSpPr>
          <p:sp>
            <p:nvSpPr>
              <p:cNvPr id="5" name="Ellipse 4"/>
              <p:cNvSpPr>
                <a:spLocks noChangeAspect="1"/>
              </p:cNvSpPr>
              <p:nvPr/>
            </p:nvSpPr>
            <p:spPr>
              <a:xfrm>
                <a:off x="1282915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Ellipse 6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" name="Ellipse 8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Ellipse 9"/>
              <p:cNvSpPr>
                <a:spLocks noChangeAspect="1"/>
              </p:cNvSpPr>
              <p:nvPr/>
            </p:nvSpPr>
            <p:spPr>
              <a:xfrm>
                <a:off x="2259054" y="3069000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Ellipse 10"/>
              <p:cNvSpPr>
                <a:spLocks noChangeAspect="1"/>
              </p:cNvSpPr>
              <p:nvPr/>
            </p:nvSpPr>
            <p:spPr>
              <a:xfrm>
                <a:off x="3235861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2" name="Grouper 11"/>
            <p:cNvGrpSpPr>
              <a:grpSpLocks noChangeAspect="1"/>
            </p:cNvGrpSpPr>
            <p:nvPr/>
          </p:nvGrpSpPr>
          <p:grpSpPr>
            <a:xfrm>
              <a:off x="3090797" y="2496903"/>
              <a:ext cx="1769863" cy="1727999"/>
              <a:chOff x="1282915" y="2087693"/>
              <a:chExt cx="2672946" cy="2609711"/>
            </a:xfrm>
          </p:grpSpPr>
          <p:sp>
            <p:nvSpPr>
              <p:cNvPr id="13" name="Ellipse 12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Ellipse 13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0539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6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704057" y="2596997"/>
            <a:ext cx="2829819" cy="1546532"/>
            <a:chOff x="704057" y="2596997"/>
            <a:chExt cx="2829819" cy="1546532"/>
          </a:xfrm>
        </p:grpSpPr>
        <p:grpSp>
          <p:nvGrpSpPr>
            <p:cNvPr id="9" name="Grouper 8"/>
            <p:cNvGrpSpPr>
              <a:grpSpLocks noChangeAspect="1"/>
            </p:cNvGrpSpPr>
            <p:nvPr/>
          </p:nvGrpSpPr>
          <p:grpSpPr>
            <a:xfrm>
              <a:off x="704057" y="2596997"/>
              <a:ext cx="1583998" cy="1546532"/>
              <a:chOff x="1282915" y="2087693"/>
              <a:chExt cx="2672946" cy="2609711"/>
            </a:xfrm>
          </p:grpSpPr>
          <p:sp>
            <p:nvSpPr>
              <p:cNvPr id="3" name="Ellipse 2"/>
              <p:cNvSpPr>
                <a:spLocks noChangeAspect="1"/>
              </p:cNvSpPr>
              <p:nvPr/>
            </p:nvSpPr>
            <p:spPr>
              <a:xfrm>
                <a:off x="1282915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Ellipse 3"/>
              <p:cNvSpPr>
                <a:spLocks noChangeAspect="1"/>
              </p:cNvSpPr>
              <p:nvPr/>
            </p:nvSpPr>
            <p:spPr>
              <a:xfrm>
                <a:off x="3235861" y="2087693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" name="Ellipse 4"/>
              <p:cNvSpPr>
                <a:spLocks noChangeAspect="1"/>
              </p:cNvSpPr>
              <p:nvPr/>
            </p:nvSpPr>
            <p:spPr>
              <a:xfrm>
                <a:off x="1282915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" name="Ellipse 5"/>
              <p:cNvSpPr>
                <a:spLocks noChangeAspect="1"/>
              </p:cNvSpPr>
              <p:nvPr/>
            </p:nvSpPr>
            <p:spPr>
              <a:xfrm>
                <a:off x="2259054" y="3069000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Ellipse 6"/>
              <p:cNvSpPr>
                <a:spLocks noChangeAspect="1"/>
              </p:cNvSpPr>
              <p:nvPr/>
            </p:nvSpPr>
            <p:spPr>
              <a:xfrm>
                <a:off x="3235861" y="3977404"/>
                <a:ext cx="720000" cy="720000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Ellipse 9"/>
            <p:cNvSpPr>
              <a:spLocks noChangeAspect="1"/>
            </p:cNvSpPr>
            <p:nvPr/>
          </p:nvSpPr>
          <p:spPr>
            <a:xfrm>
              <a:off x="3065878" y="3136264"/>
              <a:ext cx="467998" cy="467998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36046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6999" y="1462447"/>
            <a:ext cx="1603956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5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299250" y="1559665"/>
            <a:ext cx="3032607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3900" dirty="0" smtClean="0">
                <a:latin typeface="Pictchou"/>
                <a:cs typeface="Pictchou"/>
              </a:rPr>
              <a:t>O</a:t>
            </a:r>
            <a:endParaRPr lang="fr-FR" sz="23900" dirty="0">
              <a:latin typeface="Pictchou"/>
              <a:cs typeface="Pictchou"/>
            </a:endParaRPr>
          </a:p>
        </p:txBody>
      </p:sp>
    </p:spTree>
    <p:extLst>
      <p:ext uri="{BB962C8B-B14F-4D97-AF65-F5344CB8AC3E}">
        <p14:creationId xmlns:p14="http://schemas.microsoft.com/office/powerpoint/2010/main" val="1773234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" grpId="1"/>
      <p:bldP spid="2" grpId="2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6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47603" y="1580389"/>
            <a:ext cx="454497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3900" dirty="0">
                <a:latin typeface="Pictchou"/>
                <a:cs typeface="Pictchou"/>
              </a:rPr>
              <a:t>Q</a:t>
            </a:r>
            <a:endParaRPr lang="fr-FR" sz="23900" dirty="0">
              <a:latin typeface="Pictchou"/>
              <a:cs typeface="Pictchou"/>
            </a:endParaRPr>
          </a:p>
        </p:txBody>
      </p:sp>
    </p:spTree>
    <p:extLst>
      <p:ext uri="{BB962C8B-B14F-4D97-AF65-F5344CB8AC3E}">
        <p14:creationId xmlns:p14="http://schemas.microsoft.com/office/powerpoint/2010/main" val="4071588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" grpId="1"/>
      <p:bldP spid="2" grpId="2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99491" y="1462447"/>
            <a:ext cx="159897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99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8</a:t>
            </a:r>
            <a:endParaRPr lang="fr-FR" sz="199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82074" y="1559665"/>
            <a:ext cx="4581540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3900" dirty="0" smtClean="0">
                <a:latin typeface="Pictchou"/>
                <a:cs typeface="Pictchou"/>
              </a:rPr>
              <a:t>S</a:t>
            </a:r>
            <a:endParaRPr lang="fr-FR" sz="23900" dirty="0">
              <a:latin typeface="Pictchou"/>
              <a:cs typeface="Pictchou"/>
            </a:endParaRPr>
          </a:p>
        </p:txBody>
      </p:sp>
    </p:spTree>
    <p:extLst>
      <p:ext uri="{BB962C8B-B14F-4D97-AF65-F5344CB8AC3E}">
        <p14:creationId xmlns:p14="http://schemas.microsoft.com/office/powerpoint/2010/main" val="786233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" grpId="1"/>
      <p:bldP spid="2" grpId="2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82572" y="2192410"/>
            <a:ext cx="177885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cript cole"/>
                <a:cs typeface="Script cole"/>
              </a:rPr>
              <a:t>Fin</a:t>
            </a:r>
            <a:endParaRPr lang="fr-FR" sz="9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cript cole"/>
              <a:cs typeface="Script cole"/>
            </a:endParaRPr>
          </a:p>
        </p:txBody>
      </p:sp>
      <p:sp>
        <p:nvSpPr>
          <p:cNvPr id="3" name="Bouton d'action : Accueil 2">
            <a:hlinkClick r:id="" action="ppaction://hlinkshowjump?jump=firstslide" highlightClick="1"/>
          </p:cNvPr>
          <p:cNvSpPr/>
          <p:nvPr/>
        </p:nvSpPr>
        <p:spPr>
          <a:xfrm>
            <a:off x="7824679" y="5883500"/>
            <a:ext cx="775375" cy="510974"/>
          </a:xfrm>
          <a:prstGeom prst="actionButtonHom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4960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Noir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Noir .thmx</Template>
  <TotalTime>133</TotalTime>
  <Words>93</Words>
  <Application>Microsoft Macintosh PowerPoint</Application>
  <PresentationFormat>Présentation à l'écran (4:3)</PresentationFormat>
  <Paragraphs>78</Paragraphs>
  <Slides>57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57</vt:i4>
      </vt:variant>
    </vt:vector>
  </HeadingPairs>
  <TitlesOfParts>
    <vt:vector size="58" baseType="lpstr">
      <vt:lpstr>Noir</vt:lpstr>
      <vt:lpstr>Subitizing 2</vt:lpstr>
      <vt:lpstr>Constellations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doigts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Doigts d’après Stella BARUK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Renforcement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Renforcement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Subitizing</dc:title>
  <dc:creator>Marie Gabriel</dc:creator>
  <cp:lastModifiedBy>Marie Gabriel</cp:lastModifiedBy>
  <cp:revision>17</cp:revision>
  <dcterms:created xsi:type="dcterms:W3CDTF">2015-08-05T18:54:04Z</dcterms:created>
  <dcterms:modified xsi:type="dcterms:W3CDTF">2015-08-05T21:17:24Z</dcterms:modified>
</cp:coreProperties>
</file>