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5" r:id="rId4"/>
    <p:sldId id="259" r:id="rId5"/>
    <p:sldId id="266" r:id="rId6"/>
    <p:sldId id="261" r:id="rId7"/>
    <p:sldId id="267" r:id="rId8"/>
    <p:sldId id="263" r:id="rId9"/>
    <p:sldId id="268" r:id="rId10"/>
  </p:sldIdLst>
  <p:sldSz cx="6858000" cy="9906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350" autoAdjust="0"/>
  </p:normalViewPr>
  <p:slideViewPr>
    <p:cSldViewPr snapToGrid="0" snapToObjects="1">
      <p:cViewPr>
        <p:scale>
          <a:sx n="75" d="100"/>
          <a:sy n="75" d="100"/>
        </p:scale>
        <p:origin x="-2192" y="6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A92B8-6365-4C40-AEB7-F8F95B858472}" type="datetimeFigureOut">
              <a:rPr lang="fr-FR" smtClean="0"/>
              <a:t>23/12/15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B291-651C-DD4E-BB99-140CC9573A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070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A92B8-6365-4C40-AEB7-F8F95B858472}" type="datetimeFigureOut">
              <a:rPr lang="fr-FR" smtClean="0"/>
              <a:t>23/12/15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B291-651C-DD4E-BB99-140CC9573A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9981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A92B8-6365-4C40-AEB7-F8F95B858472}" type="datetimeFigureOut">
              <a:rPr lang="fr-FR" smtClean="0"/>
              <a:t>23/12/15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B291-651C-DD4E-BB99-140CC9573A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649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A92B8-6365-4C40-AEB7-F8F95B858472}" type="datetimeFigureOut">
              <a:rPr lang="fr-FR" smtClean="0"/>
              <a:t>23/12/15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B291-651C-DD4E-BB99-140CC9573A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8560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A92B8-6365-4C40-AEB7-F8F95B858472}" type="datetimeFigureOut">
              <a:rPr lang="fr-FR" smtClean="0"/>
              <a:t>23/12/15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B291-651C-DD4E-BB99-140CC9573A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4787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A92B8-6365-4C40-AEB7-F8F95B858472}" type="datetimeFigureOut">
              <a:rPr lang="fr-FR" smtClean="0"/>
              <a:t>23/12/15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B291-651C-DD4E-BB99-140CC9573A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1095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A92B8-6365-4C40-AEB7-F8F95B858472}" type="datetimeFigureOut">
              <a:rPr lang="fr-FR" smtClean="0"/>
              <a:t>23/12/15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B291-651C-DD4E-BB99-140CC9573A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1342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A92B8-6365-4C40-AEB7-F8F95B858472}" type="datetimeFigureOut">
              <a:rPr lang="fr-FR" smtClean="0"/>
              <a:t>23/12/15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B291-651C-DD4E-BB99-140CC9573A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2793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A92B8-6365-4C40-AEB7-F8F95B858472}" type="datetimeFigureOut">
              <a:rPr lang="fr-FR" smtClean="0"/>
              <a:t>23/12/15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B291-651C-DD4E-BB99-140CC9573A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7312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A92B8-6365-4C40-AEB7-F8F95B858472}" type="datetimeFigureOut">
              <a:rPr lang="fr-FR" smtClean="0"/>
              <a:t>23/12/15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B291-651C-DD4E-BB99-140CC9573A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648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A92B8-6365-4C40-AEB7-F8F95B858472}" type="datetimeFigureOut">
              <a:rPr lang="fr-FR" smtClean="0"/>
              <a:t>23/12/15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B291-651C-DD4E-BB99-140CC9573A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8641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A92B8-6365-4C40-AEB7-F8F95B858472}" type="datetimeFigureOut">
              <a:rPr lang="fr-FR" smtClean="0"/>
              <a:t>23/12/15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2B291-651C-DD4E-BB99-140CC9573A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8487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0" Type="http://schemas.microsoft.com/office/2007/relationships/hdphoto" Target="../media/hdphoto14.wdp"/><Relationship Id="rId21" Type="http://schemas.microsoft.com/office/2007/relationships/hdphoto" Target="../media/hdphoto15.wdp"/><Relationship Id="rId22" Type="http://schemas.microsoft.com/office/2007/relationships/hdphoto" Target="../media/hdphoto16.wdp"/><Relationship Id="rId23" Type="http://schemas.microsoft.com/office/2007/relationships/hdphoto" Target="../media/hdphoto17.wdp"/><Relationship Id="rId24" Type="http://schemas.microsoft.com/office/2007/relationships/hdphoto" Target="../media/hdphoto18.wdp"/><Relationship Id="rId25" Type="http://schemas.microsoft.com/office/2007/relationships/hdphoto" Target="../media/hdphoto19.wdp"/><Relationship Id="rId26" Type="http://schemas.microsoft.com/office/2007/relationships/hdphoto" Target="../media/hdphoto20.wdp"/><Relationship Id="rId27" Type="http://schemas.microsoft.com/office/2007/relationships/hdphoto" Target="../media/hdphoto21.wdp"/><Relationship Id="rId28" Type="http://schemas.microsoft.com/office/2007/relationships/hdphoto" Target="../media/hdphoto22.wdp"/><Relationship Id="rId29" Type="http://schemas.microsoft.com/office/2007/relationships/hdphoto" Target="../media/hdphoto23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microsoft.com/office/2007/relationships/hdphoto" Target="../media/hdphoto1.wdp"/><Relationship Id="rId4" Type="http://schemas.openxmlformats.org/officeDocument/2006/relationships/image" Target="../media/image7.jpeg"/><Relationship Id="rId5" Type="http://schemas.microsoft.com/office/2007/relationships/hdphoto" Target="../media/hdphoto2.wdp"/><Relationship Id="rId30" Type="http://schemas.microsoft.com/office/2007/relationships/hdphoto" Target="../media/hdphoto24.wdp"/><Relationship Id="rId31" Type="http://schemas.microsoft.com/office/2007/relationships/hdphoto" Target="../media/hdphoto25.wdp"/><Relationship Id="rId32" Type="http://schemas.microsoft.com/office/2007/relationships/hdphoto" Target="../media/hdphoto26.wdp"/><Relationship Id="rId9" Type="http://schemas.microsoft.com/office/2007/relationships/hdphoto" Target="../media/hdphoto4.wdp"/><Relationship Id="rId6" Type="http://schemas.openxmlformats.org/officeDocument/2006/relationships/image" Target="../media/image8.jpeg"/><Relationship Id="rId7" Type="http://schemas.microsoft.com/office/2007/relationships/hdphoto" Target="../media/hdphoto3.wdp"/><Relationship Id="rId8" Type="http://schemas.openxmlformats.org/officeDocument/2006/relationships/image" Target="../media/image9.jpeg"/><Relationship Id="rId33" Type="http://schemas.microsoft.com/office/2007/relationships/hdphoto" Target="../media/hdphoto27.wdp"/><Relationship Id="rId34" Type="http://schemas.microsoft.com/office/2007/relationships/hdphoto" Target="../media/hdphoto28.wdp"/><Relationship Id="rId35" Type="http://schemas.microsoft.com/office/2007/relationships/hdphoto" Target="../media/hdphoto29.wdp"/><Relationship Id="rId36" Type="http://schemas.microsoft.com/office/2007/relationships/hdphoto" Target="../media/hdphoto30.wdp"/><Relationship Id="rId10" Type="http://schemas.openxmlformats.org/officeDocument/2006/relationships/image" Target="../media/image10.jpeg"/><Relationship Id="rId11" Type="http://schemas.microsoft.com/office/2007/relationships/hdphoto" Target="../media/hdphoto5.wdp"/><Relationship Id="rId12" Type="http://schemas.microsoft.com/office/2007/relationships/hdphoto" Target="../media/hdphoto6.wdp"/><Relationship Id="rId13" Type="http://schemas.microsoft.com/office/2007/relationships/hdphoto" Target="../media/hdphoto7.wdp"/><Relationship Id="rId14" Type="http://schemas.microsoft.com/office/2007/relationships/hdphoto" Target="../media/hdphoto8.wdp"/><Relationship Id="rId15" Type="http://schemas.microsoft.com/office/2007/relationships/hdphoto" Target="../media/hdphoto9.wdp"/><Relationship Id="rId16" Type="http://schemas.microsoft.com/office/2007/relationships/hdphoto" Target="../media/hdphoto10.wdp"/><Relationship Id="rId17" Type="http://schemas.microsoft.com/office/2007/relationships/hdphoto" Target="../media/hdphoto11.wdp"/><Relationship Id="rId18" Type="http://schemas.microsoft.com/office/2007/relationships/hdphoto" Target="../media/hdphoto12.wdp"/><Relationship Id="rId19" Type="http://schemas.microsoft.com/office/2007/relationships/hdphoto" Target="../media/hdphoto13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Texte et </a:t>
            </a:r>
            <a:r>
              <a:rPr lang="fr-FR" dirty="0" smtClean="0"/>
              <a:t>images 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7121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à coins arrondis 21"/>
          <p:cNvSpPr/>
          <p:nvPr/>
        </p:nvSpPr>
        <p:spPr>
          <a:xfrm>
            <a:off x="2352675" y="382555"/>
            <a:ext cx="2171700" cy="4254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4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Trouve la bonne image </a:t>
            </a:r>
            <a:r>
              <a:rPr lang="fr-FR" sz="14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6</a:t>
            </a:r>
            <a:endParaRPr lang="fr-FR" sz="1400" dirty="0">
              <a:effectLst/>
              <a:ea typeface="ＭＳ 明朝"/>
              <a:cs typeface="Times New Roman"/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2335742" y="5310155"/>
            <a:ext cx="2171700" cy="4254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Trouve la bonne image </a:t>
            </a:r>
            <a:r>
              <a:rPr lang="fr-FR" sz="14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6</a:t>
            </a:r>
            <a:endParaRPr lang="fr-FR" sz="1400" dirty="0">
              <a:ea typeface="ＭＳ 明朝"/>
              <a:cs typeface="Times New Roman"/>
            </a:endParaRPr>
          </a:p>
        </p:txBody>
      </p:sp>
      <p:sp>
        <p:nvSpPr>
          <p:cNvPr id="6" name="Étoile à 5 branches 5"/>
          <p:cNvSpPr/>
          <p:nvPr/>
        </p:nvSpPr>
        <p:spPr>
          <a:xfrm>
            <a:off x="4580467" y="382555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Étoile à 5 branches 6"/>
          <p:cNvSpPr/>
          <p:nvPr/>
        </p:nvSpPr>
        <p:spPr>
          <a:xfrm>
            <a:off x="4580467" y="618844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Étoile à 5 branches 7"/>
          <p:cNvSpPr/>
          <p:nvPr/>
        </p:nvSpPr>
        <p:spPr>
          <a:xfrm>
            <a:off x="4580467" y="5452532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 de texte 5"/>
          <p:cNvSpPr txBox="1"/>
          <p:nvPr/>
        </p:nvSpPr>
        <p:spPr>
          <a:xfrm>
            <a:off x="0" y="681005"/>
            <a:ext cx="5889393" cy="342270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Sara est allé</a:t>
            </a: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Script Ecole 2"/>
                <a:cs typeface="Script Ecole 2"/>
              </a:rPr>
              <a:t>e</a:t>
            </a:r>
            <a:r>
              <a:rPr lang="fr-FR" sz="2000" dirty="0" smtClean="0">
                <a:latin typeface="Script Ecole 2"/>
                <a:cs typeface="Script Ecole 2"/>
              </a:rPr>
              <a:t> chez Mami</a:t>
            </a: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Script Ecole 2"/>
                <a:cs typeface="Script Ecole 2"/>
              </a:rPr>
              <a:t>e</a:t>
            </a:r>
            <a:r>
              <a:rPr lang="fr-FR" sz="2000" dirty="0" smtClean="0">
                <a:latin typeface="Script Ecole 2"/>
                <a:cs typeface="Script Ecole 2"/>
              </a:rPr>
              <a:t>. 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Mami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e</a:t>
            </a:r>
            <a:r>
              <a:rPr lang="fr-FR" sz="2000" dirty="0" smtClean="0">
                <a:latin typeface="Script Ecole 2"/>
                <a:cs typeface="Script Ecole 2"/>
              </a:rPr>
              <a:t> lui a donné une poupé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e</a:t>
            </a:r>
            <a:r>
              <a:rPr lang="fr-FR" sz="2000" dirty="0" smtClean="0">
                <a:latin typeface="Script Ecole 2"/>
                <a:cs typeface="Script Ecole 2"/>
              </a:rPr>
              <a:t>. 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Sara a préparé un li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t</a:t>
            </a:r>
            <a:r>
              <a:rPr lang="fr-FR" sz="2000" dirty="0" smtClean="0">
                <a:latin typeface="Script Ecole 2"/>
                <a:cs typeface="Script Ecole 2"/>
              </a:rPr>
              <a:t> pour sa poupé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e</a:t>
            </a:r>
            <a:r>
              <a:rPr lang="fr-FR" sz="2000" dirty="0" smtClean="0">
                <a:latin typeface="Script Ecole 2"/>
                <a:cs typeface="Script Ecole 2"/>
              </a:rPr>
              <a:t>.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Elle a murmuré : « C’est comme un bébé ». 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Pui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s</a:t>
            </a:r>
            <a:r>
              <a:rPr lang="fr-FR" sz="2000" dirty="0" smtClean="0">
                <a:latin typeface="Script Ecole 2"/>
                <a:cs typeface="Script Ecole 2"/>
              </a:rPr>
              <a:t>, elle a ramené sa poupé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e</a:t>
            </a:r>
            <a:r>
              <a:rPr lang="fr-FR" sz="2000" dirty="0" smtClean="0">
                <a:latin typeface="Script Ecole 2"/>
                <a:cs typeface="Script Ecole 2"/>
              </a:rPr>
              <a:t> chez elle.</a:t>
            </a:r>
            <a:endParaRPr lang="fr-FR" sz="2000" dirty="0">
              <a:latin typeface="Script Ecole 2"/>
              <a:cs typeface="Script Ecole 2"/>
            </a:endParaRPr>
          </a:p>
          <a:p>
            <a:pPr marL="177800" defTabSz="617538">
              <a:lnSpc>
                <a:spcPct val="250000"/>
              </a:lnSpc>
              <a:spcAft>
                <a:spcPts val="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  </a:t>
            </a:r>
            <a:endParaRPr lang="fr-FR" sz="2000" dirty="0">
              <a:latin typeface="Script Ecole 2"/>
              <a:ea typeface="ＭＳ 明朝"/>
              <a:cs typeface="Script Ecole 2"/>
            </a:endParaRPr>
          </a:p>
          <a:p>
            <a:pPr>
              <a:lnSpc>
                <a:spcPct val="250000"/>
              </a:lnSpc>
              <a:spcAft>
                <a:spcPts val="0"/>
              </a:spcAft>
            </a:pPr>
            <a:r>
              <a:rPr lang="fr-FR" sz="2000" dirty="0" smtClean="0">
                <a:effectLst/>
                <a:latin typeface="Script Ecole 2"/>
                <a:ea typeface="ＭＳ 明朝"/>
                <a:cs typeface="Script Ecole 2"/>
              </a:rPr>
              <a:t> </a:t>
            </a:r>
            <a:endParaRPr lang="fr-FR" sz="2000" dirty="0">
              <a:effectLst/>
              <a:latin typeface="Script Ecole 2"/>
              <a:ea typeface="ＭＳ 明朝"/>
              <a:cs typeface="Script Ecole 2"/>
            </a:endParaRPr>
          </a:p>
        </p:txBody>
      </p:sp>
      <p:sp>
        <p:nvSpPr>
          <p:cNvPr id="10" name="Zone de texte 5"/>
          <p:cNvSpPr txBox="1"/>
          <p:nvPr/>
        </p:nvSpPr>
        <p:spPr>
          <a:xfrm>
            <a:off x="0" y="5659405"/>
            <a:ext cx="5889393" cy="342270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Sara est allé</a:t>
            </a: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Script Ecole 2"/>
                <a:cs typeface="Script Ecole 2"/>
              </a:rPr>
              <a:t>e</a:t>
            </a:r>
            <a:r>
              <a:rPr lang="fr-FR" sz="2000" dirty="0" smtClean="0">
                <a:latin typeface="Script Ecole 2"/>
                <a:cs typeface="Script Ecole 2"/>
              </a:rPr>
              <a:t> chez Mami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e</a:t>
            </a:r>
            <a:r>
              <a:rPr lang="fr-FR" sz="2000" dirty="0" smtClean="0">
                <a:latin typeface="Script Ecole 2"/>
                <a:cs typeface="Script Ecole 2"/>
              </a:rPr>
              <a:t>. 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Mami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e</a:t>
            </a:r>
            <a:r>
              <a:rPr lang="fr-FR" sz="2000" dirty="0" smtClean="0">
                <a:latin typeface="Script Ecole 2"/>
                <a:cs typeface="Script Ecole 2"/>
              </a:rPr>
              <a:t> lui a donné une poupé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e</a:t>
            </a:r>
            <a:r>
              <a:rPr lang="fr-FR" sz="2000" dirty="0" smtClean="0">
                <a:latin typeface="Script Ecole 2"/>
                <a:cs typeface="Script Ecole 2"/>
              </a:rPr>
              <a:t>. 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Sara a préparé un li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t</a:t>
            </a:r>
            <a:r>
              <a:rPr lang="fr-FR" sz="2000" dirty="0" smtClean="0">
                <a:latin typeface="Script Ecole 2"/>
                <a:cs typeface="Script Ecole 2"/>
              </a:rPr>
              <a:t>.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« C’est comme un bébé ». </a:t>
            </a:r>
          </a:p>
          <a:p>
            <a:pPr>
              <a:lnSpc>
                <a:spcPct val="250000"/>
              </a:lnSpc>
            </a:pPr>
            <a:r>
              <a:rPr lang="fr-FR" sz="2000" dirty="0">
                <a:latin typeface="Script Ecole 2"/>
                <a:cs typeface="Script Ecole 2"/>
              </a:rPr>
              <a:t>E</a:t>
            </a:r>
            <a:r>
              <a:rPr lang="fr-FR" sz="2000" dirty="0" smtClean="0">
                <a:latin typeface="Script Ecole 2"/>
                <a:cs typeface="Script Ecole 2"/>
              </a:rPr>
              <a:t>lle a ramené sa poupé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e</a:t>
            </a:r>
            <a:r>
              <a:rPr lang="fr-FR" sz="2000" dirty="0" smtClean="0">
                <a:latin typeface="Script Ecole 2"/>
                <a:cs typeface="Script Ecole 2"/>
              </a:rPr>
              <a:t>.</a:t>
            </a:r>
            <a:endParaRPr lang="fr-FR" sz="2000" dirty="0">
              <a:latin typeface="Script Ecole 2"/>
              <a:cs typeface="Script Ecole 2"/>
            </a:endParaRPr>
          </a:p>
          <a:p>
            <a:pPr marL="177800" defTabSz="617538">
              <a:lnSpc>
                <a:spcPct val="250000"/>
              </a:lnSpc>
              <a:spcAft>
                <a:spcPts val="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  </a:t>
            </a:r>
            <a:endParaRPr lang="fr-FR" sz="2000" dirty="0">
              <a:latin typeface="Script Ecole 2"/>
              <a:ea typeface="ＭＳ 明朝"/>
              <a:cs typeface="Script Ecole 2"/>
            </a:endParaRPr>
          </a:p>
          <a:p>
            <a:pPr>
              <a:lnSpc>
                <a:spcPct val="250000"/>
              </a:lnSpc>
              <a:spcAft>
                <a:spcPts val="0"/>
              </a:spcAft>
            </a:pPr>
            <a:r>
              <a:rPr lang="fr-FR" sz="2000" dirty="0" smtClean="0">
                <a:effectLst/>
                <a:latin typeface="Script Ecole 2"/>
                <a:ea typeface="ＭＳ 明朝"/>
                <a:cs typeface="Script Ecole 2"/>
              </a:rPr>
              <a:t> </a:t>
            </a:r>
            <a:endParaRPr lang="fr-FR" sz="2000" dirty="0">
              <a:effectLst/>
              <a:latin typeface="Script Ecole 2"/>
              <a:ea typeface="ＭＳ 明朝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687557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114974"/>
              </p:ext>
            </p:extLst>
          </p:nvPr>
        </p:nvGraphicFramePr>
        <p:xfrm>
          <a:off x="190500" y="190500"/>
          <a:ext cx="6565900" cy="95631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3180"/>
                <a:gridCol w="1313180"/>
                <a:gridCol w="1313180"/>
                <a:gridCol w="1313180"/>
                <a:gridCol w="1313180"/>
              </a:tblGrid>
              <a:tr h="86937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86937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86937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86937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86937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86937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86937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86937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86937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86937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86937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192" y="215900"/>
            <a:ext cx="821608" cy="828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5419" y="254000"/>
            <a:ext cx="930782" cy="74694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4064" y="237066"/>
            <a:ext cx="1150347" cy="79199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1134" y="254000"/>
            <a:ext cx="686577" cy="74694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5242" y="230518"/>
            <a:ext cx="815624" cy="770422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192" y="1087920"/>
            <a:ext cx="821608" cy="828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5419" y="1126020"/>
            <a:ext cx="930782" cy="74694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4064" y="1109086"/>
            <a:ext cx="1150347" cy="791999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1134" y="1126020"/>
            <a:ext cx="686577" cy="74694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5242" y="1102538"/>
            <a:ext cx="815624" cy="770422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192" y="1951473"/>
            <a:ext cx="821608" cy="82800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5419" y="1989573"/>
            <a:ext cx="930782" cy="74694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4064" y="1972639"/>
            <a:ext cx="1150347" cy="791999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1134" y="1989573"/>
            <a:ext cx="686577" cy="74694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5242" y="1966091"/>
            <a:ext cx="815624" cy="770422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192" y="2823493"/>
            <a:ext cx="821608" cy="828000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5419" y="2861593"/>
            <a:ext cx="930782" cy="74694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4064" y="2844659"/>
            <a:ext cx="1150347" cy="791999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1134" y="2861593"/>
            <a:ext cx="686577" cy="74694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5242" y="2838111"/>
            <a:ext cx="815624" cy="770422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192" y="3693828"/>
            <a:ext cx="821608" cy="828000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5419" y="3731928"/>
            <a:ext cx="930782" cy="746940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4064" y="3714994"/>
            <a:ext cx="1150347" cy="791999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1134" y="3731928"/>
            <a:ext cx="686577" cy="746940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5242" y="3708446"/>
            <a:ext cx="815624" cy="770422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192" y="4564163"/>
            <a:ext cx="821608" cy="828000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5419" y="4602263"/>
            <a:ext cx="930782" cy="746940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4064" y="4585329"/>
            <a:ext cx="1150347" cy="791999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1134" y="4602263"/>
            <a:ext cx="686577" cy="746940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5242" y="4578781"/>
            <a:ext cx="815624" cy="770422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192" y="5427716"/>
            <a:ext cx="821608" cy="828000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5419" y="5465816"/>
            <a:ext cx="930782" cy="746940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4064" y="5448882"/>
            <a:ext cx="1150347" cy="791999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1134" y="5465816"/>
            <a:ext cx="686577" cy="746940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5242" y="5442334"/>
            <a:ext cx="815624" cy="770422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192" y="6296272"/>
            <a:ext cx="821608" cy="828000"/>
          </a:xfrm>
          <a:prstGeom prst="rect">
            <a:avLst/>
          </a:prstGeom>
        </p:spPr>
      </p:pic>
      <p:pic>
        <p:nvPicPr>
          <p:cNvPr id="39" name="Image 3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5419" y="6334372"/>
            <a:ext cx="930782" cy="746940"/>
          </a:xfrm>
          <a:prstGeom prst="rect">
            <a:avLst/>
          </a:prstGeom>
        </p:spPr>
      </p:pic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4064" y="6317438"/>
            <a:ext cx="1150347" cy="791999"/>
          </a:xfrm>
          <a:prstGeom prst="rect">
            <a:avLst/>
          </a:prstGeom>
        </p:spPr>
      </p:pic>
      <p:pic>
        <p:nvPicPr>
          <p:cNvPr id="41" name="Image 4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1134" y="6334372"/>
            <a:ext cx="686577" cy="746940"/>
          </a:xfrm>
          <a:prstGeom prst="rect">
            <a:avLst/>
          </a:prstGeom>
        </p:spPr>
      </p:pic>
      <p:pic>
        <p:nvPicPr>
          <p:cNvPr id="42" name="Image 4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5242" y="6310890"/>
            <a:ext cx="815624" cy="770422"/>
          </a:xfrm>
          <a:prstGeom prst="rect">
            <a:avLst/>
          </a:prstGeom>
        </p:spPr>
      </p:pic>
      <p:pic>
        <p:nvPicPr>
          <p:cNvPr id="43" name="Image 4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192" y="7178880"/>
            <a:ext cx="821608" cy="828000"/>
          </a:xfrm>
          <a:prstGeom prst="rect">
            <a:avLst/>
          </a:prstGeom>
        </p:spPr>
      </p:pic>
      <p:pic>
        <p:nvPicPr>
          <p:cNvPr id="44" name="Image 4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5419" y="7216980"/>
            <a:ext cx="930782" cy="746940"/>
          </a:xfrm>
          <a:prstGeom prst="rect">
            <a:avLst/>
          </a:prstGeom>
        </p:spPr>
      </p:pic>
      <p:pic>
        <p:nvPicPr>
          <p:cNvPr id="45" name="Image 4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4064" y="7200046"/>
            <a:ext cx="1150347" cy="791999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1134" y="7216980"/>
            <a:ext cx="686577" cy="746940"/>
          </a:xfrm>
          <a:prstGeom prst="rect">
            <a:avLst/>
          </a:prstGeom>
        </p:spPr>
      </p:pic>
      <p:pic>
        <p:nvPicPr>
          <p:cNvPr id="47" name="Image 4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5242" y="7193498"/>
            <a:ext cx="815624" cy="770422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192" y="8029718"/>
            <a:ext cx="821608" cy="828000"/>
          </a:xfrm>
          <a:prstGeom prst="rect">
            <a:avLst/>
          </a:prstGeom>
        </p:spPr>
      </p:pic>
      <p:pic>
        <p:nvPicPr>
          <p:cNvPr id="49" name="Image 4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5419" y="8067818"/>
            <a:ext cx="930782" cy="746940"/>
          </a:xfrm>
          <a:prstGeom prst="rect">
            <a:avLst/>
          </a:prstGeom>
        </p:spPr>
      </p:pic>
      <p:pic>
        <p:nvPicPr>
          <p:cNvPr id="50" name="Image 4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4064" y="8050884"/>
            <a:ext cx="1150347" cy="791999"/>
          </a:xfrm>
          <a:prstGeom prst="rect">
            <a:avLst/>
          </a:prstGeom>
        </p:spPr>
      </p:pic>
      <p:pic>
        <p:nvPicPr>
          <p:cNvPr id="51" name="Image 5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1134" y="8067818"/>
            <a:ext cx="686577" cy="746940"/>
          </a:xfrm>
          <a:prstGeom prst="rect">
            <a:avLst/>
          </a:prstGeom>
        </p:spPr>
      </p:pic>
      <p:pic>
        <p:nvPicPr>
          <p:cNvPr id="52" name="Image 5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5242" y="8044336"/>
            <a:ext cx="815624" cy="770422"/>
          </a:xfrm>
          <a:prstGeom prst="rect">
            <a:avLst/>
          </a:prstGeom>
        </p:spPr>
      </p:pic>
      <p:pic>
        <p:nvPicPr>
          <p:cNvPr id="53" name="Image 5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192" y="8908669"/>
            <a:ext cx="821608" cy="828000"/>
          </a:xfrm>
          <a:prstGeom prst="rect">
            <a:avLst/>
          </a:prstGeom>
        </p:spPr>
      </p:pic>
      <p:pic>
        <p:nvPicPr>
          <p:cNvPr id="54" name="Image 5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5419" y="8946769"/>
            <a:ext cx="930782" cy="746940"/>
          </a:xfrm>
          <a:prstGeom prst="rect">
            <a:avLst/>
          </a:prstGeom>
        </p:spPr>
      </p:pic>
      <p:pic>
        <p:nvPicPr>
          <p:cNvPr id="55" name="Image 5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4064" y="8929835"/>
            <a:ext cx="1150347" cy="791999"/>
          </a:xfrm>
          <a:prstGeom prst="rect">
            <a:avLst/>
          </a:prstGeom>
        </p:spPr>
      </p:pic>
      <p:pic>
        <p:nvPicPr>
          <p:cNvPr id="56" name="Image 5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1134" y="8946769"/>
            <a:ext cx="686577" cy="746940"/>
          </a:xfrm>
          <a:prstGeom prst="rect">
            <a:avLst/>
          </a:prstGeom>
        </p:spPr>
      </p:pic>
      <p:pic>
        <p:nvPicPr>
          <p:cNvPr id="57" name="Image 5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5242" y="8923287"/>
            <a:ext cx="815624" cy="77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892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à coins arrondis 21"/>
          <p:cNvSpPr/>
          <p:nvPr/>
        </p:nvSpPr>
        <p:spPr>
          <a:xfrm>
            <a:off x="2352675" y="382555"/>
            <a:ext cx="2171700" cy="4254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4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Trouve </a:t>
            </a:r>
            <a:r>
              <a:rPr lang="fr-FR" sz="1400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la bonne image </a:t>
            </a:r>
            <a:r>
              <a:rPr lang="fr-FR" sz="1400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7</a:t>
            </a:r>
            <a:endParaRPr lang="fr-FR" sz="1400" dirty="0">
              <a:ea typeface="ＭＳ 明朝"/>
              <a:cs typeface="Times New Roman"/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2335742" y="5310155"/>
            <a:ext cx="2171700" cy="4254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Trouve la bonne image </a:t>
            </a:r>
            <a:r>
              <a:rPr lang="fr-FR" sz="1400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7</a:t>
            </a:r>
            <a:endParaRPr lang="fr-FR" sz="1400" dirty="0">
              <a:ea typeface="ＭＳ 明朝"/>
              <a:cs typeface="Times New Roman"/>
            </a:endParaRPr>
          </a:p>
        </p:txBody>
      </p:sp>
      <p:sp>
        <p:nvSpPr>
          <p:cNvPr id="7" name="Étoile à 5 branches 6"/>
          <p:cNvSpPr/>
          <p:nvPr/>
        </p:nvSpPr>
        <p:spPr>
          <a:xfrm>
            <a:off x="4580467" y="382555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Étoile à 5 branches 7"/>
          <p:cNvSpPr/>
          <p:nvPr/>
        </p:nvSpPr>
        <p:spPr>
          <a:xfrm>
            <a:off x="4580467" y="618844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Étoile à 5 branches 8"/>
          <p:cNvSpPr/>
          <p:nvPr/>
        </p:nvSpPr>
        <p:spPr>
          <a:xfrm>
            <a:off x="4580467" y="5452532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 de texte 5"/>
          <p:cNvSpPr txBox="1"/>
          <p:nvPr/>
        </p:nvSpPr>
        <p:spPr>
          <a:xfrm>
            <a:off x="0" y="808005"/>
            <a:ext cx="6858000" cy="342270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300000"/>
              </a:lnSpc>
            </a:pPr>
            <a:r>
              <a:rPr lang="fr-FR" dirty="0" smtClean="0">
                <a:latin typeface="Script Ecole 2"/>
                <a:cs typeface="Script Ecole 2"/>
              </a:rPr>
              <a:t>Sara a ramené sa poupé</a:t>
            </a:r>
            <a:r>
              <a:rPr lang="fr-FR" dirty="0" smtClean="0">
                <a:solidFill>
                  <a:srgbClr val="7F7F7F"/>
                </a:solidFill>
                <a:latin typeface="Script Ecole 2"/>
                <a:cs typeface="Script Ecole 2"/>
              </a:rPr>
              <a:t>e</a:t>
            </a:r>
            <a:r>
              <a:rPr lang="fr-FR" dirty="0" smtClean="0">
                <a:latin typeface="Script Ecole 2"/>
                <a:cs typeface="Script Ecole 2"/>
              </a:rPr>
              <a:t> chez elle. </a:t>
            </a:r>
          </a:p>
          <a:p>
            <a:pPr>
              <a:lnSpc>
                <a:spcPct val="300000"/>
              </a:lnSpc>
            </a:pPr>
            <a:r>
              <a:rPr lang="fr-FR" dirty="0" smtClean="0">
                <a:latin typeface="Script Ecole 2"/>
                <a:cs typeface="Script Ecole 2"/>
              </a:rPr>
              <a:t>Maman lui a donné une petite tasse.  </a:t>
            </a:r>
          </a:p>
          <a:p>
            <a:pPr>
              <a:lnSpc>
                <a:spcPct val="300000"/>
              </a:lnSpc>
            </a:pPr>
            <a:r>
              <a:rPr lang="fr-FR" dirty="0" smtClean="0">
                <a:latin typeface="Script Ecole 2"/>
                <a:cs typeface="Script Ecole 2"/>
              </a:rPr>
              <a:t>Alors, Sara a bu du t</a:t>
            </a:r>
            <a:r>
              <a:rPr lang="fr-FR" dirty="0" smtClean="0">
                <a:solidFill>
                  <a:srgbClr val="7F7F7F"/>
                </a:solidFill>
                <a:latin typeface="Script Ecole 2"/>
                <a:cs typeface="Script Ecole 2"/>
              </a:rPr>
              <a:t>h</a:t>
            </a:r>
            <a:r>
              <a:rPr lang="fr-FR" dirty="0" smtClean="0">
                <a:latin typeface="Script Ecole 2"/>
                <a:cs typeface="Script Ecole 2"/>
              </a:rPr>
              <a:t>é avec sa poupé</a:t>
            </a:r>
            <a:r>
              <a:rPr lang="fr-FR" dirty="0" smtClean="0">
                <a:solidFill>
                  <a:srgbClr val="7F7F7F"/>
                </a:solidFill>
                <a:latin typeface="Script Ecole 2"/>
                <a:cs typeface="Script Ecole 2"/>
              </a:rPr>
              <a:t>e</a:t>
            </a:r>
            <a:r>
              <a:rPr lang="fr-FR" dirty="0" smtClean="0">
                <a:latin typeface="Script Ecole 2"/>
                <a:cs typeface="Script Ecole 2"/>
              </a:rPr>
              <a:t>. </a:t>
            </a:r>
          </a:p>
          <a:p>
            <a:pPr>
              <a:lnSpc>
                <a:spcPct val="300000"/>
              </a:lnSpc>
            </a:pPr>
            <a:r>
              <a:rPr lang="fr-FR" spc="-150" dirty="0">
                <a:latin typeface="Script Ecole 2"/>
                <a:cs typeface="Script Ecole 2"/>
              </a:rPr>
              <a:t>E</a:t>
            </a:r>
            <a:r>
              <a:rPr lang="fr-FR" spc="-150" dirty="0" smtClean="0">
                <a:latin typeface="Script Ecole 2"/>
                <a:cs typeface="Script Ecole 2"/>
              </a:rPr>
              <a:t>lle s’est assise sur le canapé et a allumé la télé</a:t>
            </a:r>
            <a:r>
              <a:rPr lang="fr-FR" dirty="0" smtClean="0">
                <a:latin typeface="Script Ecole 2"/>
                <a:cs typeface="Script Ecole 2"/>
              </a:rPr>
              <a:t>.</a:t>
            </a:r>
          </a:p>
          <a:p>
            <a:pPr>
              <a:lnSpc>
                <a:spcPct val="300000"/>
              </a:lnSpc>
            </a:pPr>
            <a:r>
              <a:rPr lang="fr-FR" dirty="0" smtClean="0">
                <a:latin typeface="Script Ecole 2"/>
                <a:cs typeface="Script Ecole 2"/>
              </a:rPr>
              <a:t>Et elle a dormi avec sa poupée.  </a:t>
            </a:r>
            <a:endParaRPr lang="fr-FR" dirty="0">
              <a:latin typeface="Script Ecole 2"/>
              <a:cs typeface="Script Ecole 2"/>
            </a:endParaRPr>
          </a:p>
          <a:p>
            <a:pPr marL="177800" defTabSz="617538">
              <a:lnSpc>
                <a:spcPct val="300000"/>
              </a:lnSpc>
              <a:spcAft>
                <a:spcPts val="0"/>
              </a:spcAft>
            </a:pPr>
            <a:r>
              <a:rPr lang="fr-FR" dirty="0" smtClean="0">
                <a:latin typeface="Script Ecole 2"/>
                <a:ea typeface="ＭＳ 明朝"/>
                <a:cs typeface="Script Ecole 2"/>
              </a:rPr>
              <a:t>  </a:t>
            </a:r>
            <a:endParaRPr lang="fr-FR" dirty="0">
              <a:latin typeface="Script Ecole 2"/>
              <a:ea typeface="ＭＳ 明朝"/>
              <a:cs typeface="Script Ecole 2"/>
            </a:endParaRPr>
          </a:p>
          <a:p>
            <a:pPr>
              <a:lnSpc>
                <a:spcPct val="300000"/>
              </a:lnSpc>
              <a:spcAft>
                <a:spcPts val="0"/>
              </a:spcAft>
            </a:pPr>
            <a:r>
              <a:rPr lang="fr-FR" dirty="0" smtClean="0">
                <a:effectLst/>
                <a:latin typeface="Script Ecole 2"/>
                <a:ea typeface="ＭＳ 明朝"/>
                <a:cs typeface="Script Ecole 2"/>
              </a:rPr>
              <a:t> </a:t>
            </a:r>
            <a:endParaRPr lang="fr-FR" dirty="0">
              <a:effectLst/>
              <a:latin typeface="Script Ecole 2"/>
              <a:ea typeface="ＭＳ 明朝"/>
              <a:cs typeface="Script Ecole 2"/>
            </a:endParaRPr>
          </a:p>
        </p:txBody>
      </p:sp>
      <p:sp>
        <p:nvSpPr>
          <p:cNvPr id="11" name="Zone de texte 5"/>
          <p:cNvSpPr txBox="1"/>
          <p:nvPr/>
        </p:nvSpPr>
        <p:spPr>
          <a:xfrm>
            <a:off x="152400" y="5735605"/>
            <a:ext cx="5889393" cy="342270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Sara a ramené sa poupé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e</a:t>
            </a:r>
            <a:r>
              <a:rPr lang="fr-FR" sz="2000" dirty="0" smtClean="0">
                <a:latin typeface="Script Ecole 2"/>
                <a:cs typeface="Script Ecole 2"/>
              </a:rPr>
              <a:t>. 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Maman lui a donné une tasse.  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Sara a bu du t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h</a:t>
            </a:r>
            <a:r>
              <a:rPr lang="fr-FR" sz="2000" dirty="0" smtClean="0">
                <a:latin typeface="Script Ecole 2"/>
                <a:cs typeface="Script Ecole 2"/>
              </a:rPr>
              <a:t>é avec sa poupé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e</a:t>
            </a:r>
            <a:r>
              <a:rPr lang="fr-FR" sz="2000" dirty="0" smtClean="0">
                <a:latin typeface="Script Ecole 2"/>
                <a:cs typeface="Script Ecole 2"/>
              </a:rPr>
              <a:t>. 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Pui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s</a:t>
            </a:r>
            <a:r>
              <a:rPr lang="fr-FR" sz="2000" dirty="0" smtClean="0">
                <a:latin typeface="Script Ecole 2"/>
                <a:cs typeface="Script Ecole 2"/>
              </a:rPr>
              <a:t>, elle a allumé la télé.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Et elle a dormi avec sa poupé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e</a:t>
            </a:r>
            <a:r>
              <a:rPr lang="fr-FR" sz="2000" dirty="0" smtClean="0">
                <a:latin typeface="Script Ecole 2"/>
                <a:cs typeface="Script Ecole 2"/>
              </a:rPr>
              <a:t>.  </a:t>
            </a:r>
            <a:endParaRPr lang="fr-FR" sz="2000" dirty="0">
              <a:latin typeface="Script Ecole 2"/>
              <a:cs typeface="Script Ecole 2"/>
            </a:endParaRPr>
          </a:p>
          <a:p>
            <a:pPr marL="177800" defTabSz="617538">
              <a:lnSpc>
                <a:spcPct val="250000"/>
              </a:lnSpc>
              <a:spcAft>
                <a:spcPts val="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  </a:t>
            </a:r>
            <a:endParaRPr lang="fr-FR" sz="2000" dirty="0">
              <a:latin typeface="Script Ecole 2"/>
              <a:ea typeface="ＭＳ 明朝"/>
              <a:cs typeface="Script Ecole 2"/>
            </a:endParaRPr>
          </a:p>
          <a:p>
            <a:pPr>
              <a:lnSpc>
                <a:spcPct val="250000"/>
              </a:lnSpc>
              <a:spcAft>
                <a:spcPts val="0"/>
              </a:spcAft>
            </a:pPr>
            <a:r>
              <a:rPr lang="fr-FR" sz="2000" dirty="0" smtClean="0">
                <a:effectLst/>
                <a:latin typeface="Script Ecole 2"/>
                <a:ea typeface="ＭＳ 明朝"/>
                <a:cs typeface="Script Ecole 2"/>
              </a:rPr>
              <a:t> </a:t>
            </a:r>
            <a:endParaRPr lang="fr-FR" sz="2000" dirty="0">
              <a:effectLst/>
              <a:latin typeface="Script Ecole 2"/>
              <a:ea typeface="ＭＳ 明朝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075146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889165"/>
              </p:ext>
            </p:extLst>
          </p:nvPr>
        </p:nvGraphicFramePr>
        <p:xfrm>
          <a:off x="84667" y="33856"/>
          <a:ext cx="6773335" cy="9787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4667"/>
                <a:gridCol w="1354667"/>
                <a:gridCol w="1354667"/>
                <a:gridCol w="1354667"/>
                <a:gridCol w="1354667"/>
              </a:tblGrid>
              <a:tr h="81562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81562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81562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81562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81562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81562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81562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81562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81562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81562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81562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81562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Image 2" descr="Sketch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51244" y="42323"/>
            <a:ext cx="509839" cy="794911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933" y="59258"/>
            <a:ext cx="690225" cy="772876"/>
          </a:xfrm>
          <a:prstGeom prst="rect">
            <a:avLst/>
          </a:prstGeom>
        </p:spPr>
      </p:pic>
      <p:pic>
        <p:nvPicPr>
          <p:cNvPr id="5" name="Image 4" descr="Sketches.jpg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8971" t="37179" r="27273" b="21779"/>
          <a:stretch/>
        </p:blipFill>
        <p:spPr>
          <a:xfrm>
            <a:off x="5743754" y="136088"/>
            <a:ext cx="912414" cy="641877"/>
          </a:xfrm>
          <a:prstGeom prst="rect">
            <a:avLst/>
          </a:prstGeom>
        </p:spPr>
      </p:pic>
      <p:pic>
        <p:nvPicPr>
          <p:cNvPr id="6" name="Image 5" descr="Sketches.jpg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71" y="136088"/>
            <a:ext cx="1293864" cy="684212"/>
          </a:xfrm>
          <a:prstGeom prst="rect">
            <a:avLst/>
          </a:prstGeom>
        </p:spPr>
      </p:pic>
      <p:pic>
        <p:nvPicPr>
          <p:cNvPr id="7" name="Image 6" descr="Sketches.jpg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7624" y="79559"/>
            <a:ext cx="942457" cy="740741"/>
          </a:xfrm>
          <a:prstGeom prst="rect">
            <a:avLst/>
          </a:prstGeom>
        </p:spPr>
      </p:pic>
      <p:pic>
        <p:nvPicPr>
          <p:cNvPr id="8" name="Image 7" descr="Sketch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51244" y="856569"/>
            <a:ext cx="509839" cy="79491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933" y="873504"/>
            <a:ext cx="690225" cy="772876"/>
          </a:xfrm>
          <a:prstGeom prst="rect">
            <a:avLst/>
          </a:prstGeom>
        </p:spPr>
      </p:pic>
      <p:pic>
        <p:nvPicPr>
          <p:cNvPr id="10" name="Image 9" descr="Sketches.jpg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8971" t="37179" r="27273" b="21779"/>
          <a:stretch/>
        </p:blipFill>
        <p:spPr>
          <a:xfrm>
            <a:off x="5743754" y="950334"/>
            <a:ext cx="912414" cy="641877"/>
          </a:xfrm>
          <a:prstGeom prst="rect">
            <a:avLst/>
          </a:prstGeom>
        </p:spPr>
      </p:pic>
      <p:pic>
        <p:nvPicPr>
          <p:cNvPr id="11" name="Image 10" descr="Sketches.jpg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71" y="950334"/>
            <a:ext cx="1293864" cy="684212"/>
          </a:xfrm>
          <a:prstGeom prst="rect">
            <a:avLst/>
          </a:prstGeom>
        </p:spPr>
      </p:pic>
      <p:pic>
        <p:nvPicPr>
          <p:cNvPr id="12" name="Image 11" descr="Sketches.jpg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7624" y="893805"/>
            <a:ext cx="942457" cy="740741"/>
          </a:xfrm>
          <a:prstGeom prst="rect">
            <a:avLst/>
          </a:prstGeom>
        </p:spPr>
      </p:pic>
      <p:pic>
        <p:nvPicPr>
          <p:cNvPr id="13" name="Image 12" descr="Sketch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51244" y="1670477"/>
            <a:ext cx="509839" cy="794911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933" y="1687412"/>
            <a:ext cx="690225" cy="772876"/>
          </a:xfrm>
          <a:prstGeom prst="rect">
            <a:avLst/>
          </a:prstGeom>
        </p:spPr>
      </p:pic>
      <p:pic>
        <p:nvPicPr>
          <p:cNvPr id="15" name="Image 14" descr="Sketches.jpg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8971" t="37179" r="27273" b="21779"/>
          <a:stretch/>
        </p:blipFill>
        <p:spPr>
          <a:xfrm>
            <a:off x="5743754" y="1764242"/>
            <a:ext cx="912414" cy="641877"/>
          </a:xfrm>
          <a:prstGeom prst="rect">
            <a:avLst/>
          </a:prstGeom>
        </p:spPr>
      </p:pic>
      <p:pic>
        <p:nvPicPr>
          <p:cNvPr id="16" name="Image 15" descr="Sketches.jpg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71" y="1764242"/>
            <a:ext cx="1293864" cy="684212"/>
          </a:xfrm>
          <a:prstGeom prst="rect">
            <a:avLst/>
          </a:prstGeom>
        </p:spPr>
      </p:pic>
      <p:pic>
        <p:nvPicPr>
          <p:cNvPr id="17" name="Image 16" descr="Sketches.jpg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7624" y="1707713"/>
            <a:ext cx="942457" cy="740741"/>
          </a:xfrm>
          <a:prstGeom prst="rect">
            <a:avLst/>
          </a:prstGeom>
        </p:spPr>
      </p:pic>
      <p:pic>
        <p:nvPicPr>
          <p:cNvPr id="18" name="Image 17" descr="Sketch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51244" y="2490782"/>
            <a:ext cx="509839" cy="794911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933" y="2507717"/>
            <a:ext cx="690225" cy="772876"/>
          </a:xfrm>
          <a:prstGeom prst="rect">
            <a:avLst/>
          </a:prstGeom>
        </p:spPr>
      </p:pic>
      <p:pic>
        <p:nvPicPr>
          <p:cNvPr id="20" name="Image 19" descr="Sketches.jpg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8971" t="37179" r="27273" b="21779"/>
          <a:stretch/>
        </p:blipFill>
        <p:spPr>
          <a:xfrm>
            <a:off x="5743754" y="2584547"/>
            <a:ext cx="912414" cy="641877"/>
          </a:xfrm>
          <a:prstGeom prst="rect">
            <a:avLst/>
          </a:prstGeom>
        </p:spPr>
      </p:pic>
      <p:pic>
        <p:nvPicPr>
          <p:cNvPr id="21" name="Image 20" descr="Sketches.jpg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71" y="2584547"/>
            <a:ext cx="1293864" cy="684212"/>
          </a:xfrm>
          <a:prstGeom prst="rect">
            <a:avLst/>
          </a:prstGeom>
        </p:spPr>
      </p:pic>
      <p:pic>
        <p:nvPicPr>
          <p:cNvPr id="22" name="Image 21" descr="Sketches.jpg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7624" y="2528018"/>
            <a:ext cx="942457" cy="740741"/>
          </a:xfrm>
          <a:prstGeom prst="rect">
            <a:avLst/>
          </a:prstGeom>
        </p:spPr>
      </p:pic>
      <p:pic>
        <p:nvPicPr>
          <p:cNvPr id="23" name="Image 22" descr="Sketch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51244" y="3311094"/>
            <a:ext cx="509839" cy="794911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933" y="3328029"/>
            <a:ext cx="690225" cy="772876"/>
          </a:xfrm>
          <a:prstGeom prst="rect">
            <a:avLst/>
          </a:prstGeom>
        </p:spPr>
      </p:pic>
      <p:pic>
        <p:nvPicPr>
          <p:cNvPr id="25" name="Image 24" descr="Sketches.jpg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8971" t="37179" r="27273" b="21779"/>
          <a:stretch/>
        </p:blipFill>
        <p:spPr>
          <a:xfrm>
            <a:off x="5743754" y="3404859"/>
            <a:ext cx="912414" cy="641877"/>
          </a:xfrm>
          <a:prstGeom prst="rect">
            <a:avLst/>
          </a:prstGeom>
        </p:spPr>
      </p:pic>
      <p:pic>
        <p:nvPicPr>
          <p:cNvPr id="26" name="Image 25" descr="Sketches.jpg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71" y="3404859"/>
            <a:ext cx="1293864" cy="684212"/>
          </a:xfrm>
          <a:prstGeom prst="rect">
            <a:avLst/>
          </a:prstGeom>
        </p:spPr>
      </p:pic>
      <p:pic>
        <p:nvPicPr>
          <p:cNvPr id="27" name="Image 26" descr="Sketches.jpg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7624" y="3348330"/>
            <a:ext cx="942457" cy="740741"/>
          </a:xfrm>
          <a:prstGeom prst="rect">
            <a:avLst/>
          </a:prstGeom>
        </p:spPr>
      </p:pic>
      <p:pic>
        <p:nvPicPr>
          <p:cNvPr id="28" name="Image 27" descr="Sketch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51244" y="4122938"/>
            <a:ext cx="509839" cy="794911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933" y="4139873"/>
            <a:ext cx="690225" cy="772876"/>
          </a:xfrm>
          <a:prstGeom prst="rect">
            <a:avLst/>
          </a:prstGeom>
        </p:spPr>
      </p:pic>
      <p:pic>
        <p:nvPicPr>
          <p:cNvPr id="30" name="Image 29" descr="Sketches.jpg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8971" t="37179" r="27273" b="21779"/>
          <a:stretch/>
        </p:blipFill>
        <p:spPr>
          <a:xfrm>
            <a:off x="5743754" y="4216703"/>
            <a:ext cx="912414" cy="641877"/>
          </a:xfrm>
          <a:prstGeom prst="rect">
            <a:avLst/>
          </a:prstGeom>
        </p:spPr>
      </p:pic>
      <p:pic>
        <p:nvPicPr>
          <p:cNvPr id="31" name="Image 30" descr="Sketches.jpg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71" y="4216703"/>
            <a:ext cx="1293864" cy="684212"/>
          </a:xfrm>
          <a:prstGeom prst="rect">
            <a:avLst/>
          </a:prstGeom>
        </p:spPr>
      </p:pic>
      <p:pic>
        <p:nvPicPr>
          <p:cNvPr id="32" name="Image 31" descr="Sketches.jpg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7624" y="4160174"/>
            <a:ext cx="942457" cy="740741"/>
          </a:xfrm>
          <a:prstGeom prst="rect">
            <a:avLst/>
          </a:prstGeom>
        </p:spPr>
      </p:pic>
      <p:pic>
        <p:nvPicPr>
          <p:cNvPr id="33" name="Image 32" descr="Sketch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51244" y="4934783"/>
            <a:ext cx="509839" cy="794911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933" y="4951718"/>
            <a:ext cx="690225" cy="772876"/>
          </a:xfrm>
          <a:prstGeom prst="rect">
            <a:avLst/>
          </a:prstGeom>
        </p:spPr>
      </p:pic>
      <p:pic>
        <p:nvPicPr>
          <p:cNvPr id="35" name="Image 34" descr="Sketches.jpg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8971" t="37179" r="27273" b="21779"/>
          <a:stretch/>
        </p:blipFill>
        <p:spPr>
          <a:xfrm>
            <a:off x="5743754" y="5028548"/>
            <a:ext cx="912414" cy="641877"/>
          </a:xfrm>
          <a:prstGeom prst="rect">
            <a:avLst/>
          </a:prstGeom>
        </p:spPr>
      </p:pic>
      <p:pic>
        <p:nvPicPr>
          <p:cNvPr id="36" name="Image 35" descr="Sketches.jpg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71" y="5028548"/>
            <a:ext cx="1293864" cy="684212"/>
          </a:xfrm>
          <a:prstGeom prst="rect">
            <a:avLst/>
          </a:prstGeom>
        </p:spPr>
      </p:pic>
      <p:pic>
        <p:nvPicPr>
          <p:cNvPr id="37" name="Image 36" descr="Sketches.jpg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7624" y="4972019"/>
            <a:ext cx="942457" cy="740741"/>
          </a:xfrm>
          <a:prstGeom prst="rect">
            <a:avLst/>
          </a:prstGeom>
        </p:spPr>
      </p:pic>
      <p:pic>
        <p:nvPicPr>
          <p:cNvPr id="38" name="Image 37" descr="Sketch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51244" y="5755095"/>
            <a:ext cx="509839" cy="794911"/>
          </a:xfrm>
          <a:prstGeom prst="rect">
            <a:avLst/>
          </a:prstGeom>
        </p:spPr>
      </p:pic>
      <p:pic>
        <p:nvPicPr>
          <p:cNvPr id="39" name="Image 3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933" y="5772030"/>
            <a:ext cx="690225" cy="772876"/>
          </a:xfrm>
          <a:prstGeom prst="rect">
            <a:avLst/>
          </a:prstGeom>
        </p:spPr>
      </p:pic>
      <p:pic>
        <p:nvPicPr>
          <p:cNvPr id="40" name="Image 39" descr="Sketches.jpg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8971" t="37179" r="27273" b="21779"/>
          <a:stretch/>
        </p:blipFill>
        <p:spPr>
          <a:xfrm>
            <a:off x="5743754" y="5848860"/>
            <a:ext cx="912414" cy="641877"/>
          </a:xfrm>
          <a:prstGeom prst="rect">
            <a:avLst/>
          </a:prstGeom>
        </p:spPr>
      </p:pic>
      <p:pic>
        <p:nvPicPr>
          <p:cNvPr id="41" name="Image 40" descr="Sketches.jpg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71" y="5848860"/>
            <a:ext cx="1293864" cy="684212"/>
          </a:xfrm>
          <a:prstGeom prst="rect">
            <a:avLst/>
          </a:prstGeom>
        </p:spPr>
      </p:pic>
      <p:pic>
        <p:nvPicPr>
          <p:cNvPr id="42" name="Image 41" descr="Sketches.jpg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7624" y="5792331"/>
            <a:ext cx="942457" cy="740741"/>
          </a:xfrm>
          <a:prstGeom prst="rect">
            <a:avLst/>
          </a:prstGeom>
        </p:spPr>
      </p:pic>
      <p:pic>
        <p:nvPicPr>
          <p:cNvPr id="43" name="Image 42" descr="Sketch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51244" y="6570307"/>
            <a:ext cx="509839" cy="794911"/>
          </a:xfrm>
          <a:prstGeom prst="rect">
            <a:avLst/>
          </a:prstGeom>
        </p:spPr>
      </p:pic>
      <p:pic>
        <p:nvPicPr>
          <p:cNvPr id="44" name="Image 4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933" y="6587242"/>
            <a:ext cx="690225" cy="772876"/>
          </a:xfrm>
          <a:prstGeom prst="rect">
            <a:avLst/>
          </a:prstGeom>
        </p:spPr>
      </p:pic>
      <p:pic>
        <p:nvPicPr>
          <p:cNvPr id="45" name="Image 44" descr="Sketches.jpg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8971" t="37179" r="27273" b="21779"/>
          <a:stretch/>
        </p:blipFill>
        <p:spPr>
          <a:xfrm>
            <a:off x="5743754" y="6664072"/>
            <a:ext cx="912414" cy="641877"/>
          </a:xfrm>
          <a:prstGeom prst="rect">
            <a:avLst/>
          </a:prstGeom>
        </p:spPr>
      </p:pic>
      <p:pic>
        <p:nvPicPr>
          <p:cNvPr id="46" name="Image 45" descr="Sketches.jpg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71" y="6664072"/>
            <a:ext cx="1293864" cy="684212"/>
          </a:xfrm>
          <a:prstGeom prst="rect">
            <a:avLst/>
          </a:prstGeom>
        </p:spPr>
      </p:pic>
      <p:pic>
        <p:nvPicPr>
          <p:cNvPr id="47" name="Image 46" descr="Sketches.jpg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7624" y="6607543"/>
            <a:ext cx="942457" cy="740741"/>
          </a:xfrm>
          <a:prstGeom prst="rect">
            <a:avLst/>
          </a:prstGeom>
        </p:spPr>
      </p:pic>
      <p:pic>
        <p:nvPicPr>
          <p:cNvPr id="48" name="Image 47" descr="Sketch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51244" y="7382152"/>
            <a:ext cx="509839" cy="794911"/>
          </a:xfrm>
          <a:prstGeom prst="rect">
            <a:avLst/>
          </a:prstGeom>
        </p:spPr>
      </p:pic>
      <p:pic>
        <p:nvPicPr>
          <p:cNvPr id="49" name="Image 4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933" y="7399087"/>
            <a:ext cx="690225" cy="772876"/>
          </a:xfrm>
          <a:prstGeom prst="rect">
            <a:avLst/>
          </a:prstGeom>
        </p:spPr>
      </p:pic>
      <p:pic>
        <p:nvPicPr>
          <p:cNvPr id="50" name="Image 49" descr="Sketches.jpg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8971" t="37179" r="27273" b="21779"/>
          <a:stretch/>
        </p:blipFill>
        <p:spPr>
          <a:xfrm>
            <a:off x="5743754" y="7475917"/>
            <a:ext cx="912414" cy="641877"/>
          </a:xfrm>
          <a:prstGeom prst="rect">
            <a:avLst/>
          </a:prstGeom>
        </p:spPr>
      </p:pic>
      <p:pic>
        <p:nvPicPr>
          <p:cNvPr id="51" name="Image 50" descr="Sketches.jpg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71" y="7475917"/>
            <a:ext cx="1293864" cy="684212"/>
          </a:xfrm>
          <a:prstGeom prst="rect">
            <a:avLst/>
          </a:prstGeom>
        </p:spPr>
      </p:pic>
      <p:pic>
        <p:nvPicPr>
          <p:cNvPr id="52" name="Image 51" descr="Sketches.jpg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7624" y="7419388"/>
            <a:ext cx="942457" cy="740741"/>
          </a:xfrm>
          <a:prstGeom prst="rect">
            <a:avLst/>
          </a:prstGeom>
        </p:spPr>
      </p:pic>
      <p:pic>
        <p:nvPicPr>
          <p:cNvPr id="53" name="Image 52" descr="Sketch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51244" y="8201830"/>
            <a:ext cx="509839" cy="794911"/>
          </a:xfrm>
          <a:prstGeom prst="rect">
            <a:avLst/>
          </a:prstGeom>
        </p:spPr>
      </p:pic>
      <p:pic>
        <p:nvPicPr>
          <p:cNvPr id="54" name="Image 5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933" y="8218765"/>
            <a:ext cx="690225" cy="772876"/>
          </a:xfrm>
          <a:prstGeom prst="rect">
            <a:avLst/>
          </a:prstGeom>
        </p:spPr>
      </p:pic>
      <p:pic>
        <p:nvPicPr>
          <p:cNvPr id="55" name="Image 54" descr="Sketches.jpg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8971" t="37179" r="27273" b="21779"/>
          <a:stretch/>
        </p:blipFill>
        <p:spPr>
          <a:xfrm>
            <a:off x="5743754" y="8295595"/>
            <a:ext cx="912414" cy="641877"/>
          </a:xfrm>
          <a:prstGeom prst="rect">
            <a:avLst/>
          </a:prstGeom>
        </p:spPr>
      </p:pic>
      <p:pic>
        <p:nvPicPr>
          <p:cNvPr id="56" name="Image 55" descr="Sketches.jpg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71" y="8295595"/>
            <a:ext cx="1293864" cy="684212"/>
          </a:xfrm>
          <a:prstGeom prst="rect">
            <a:avLst/>
          </a:prstGeom>
        </p:spPr>
      </p:pic>
      <p:pic>
        <p:nvPicPr>
          <p:cNvPr id="57" name="Image 56" descr="Sketches.jpg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7624" y="8239066"/>
            <a:ext cx="942457" cy="740741"/>
          </a:xfrm>
          <a:prstGeom prst="rect">
            <a:avLst/>
          </a:prstGeom>
        </p:spPr>
      </p:pic>
      <p:pic>
        <p:nvPicPr>
          <p:cNvPr id="58" name="Image 57" descr="Sketch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51244" y="9013675"/>
            <a:ext cx="509839" cy="794911"/>
          </a:xfrm>
          <a:prstGeom prst="rect">
            <a:avLst/>
          </a:prstGeom>
        </p:spPr>
      </p:pic>
      <p:pic>
        <p:nvPicPr>
          <p:cNvPr id="59" name="Image 5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933" y="9030610"/>
            <a:ext cx="690225" cy="772876"/>
          </a:xfrm>
          <a:prstGeom prst="rect">
            <a:avLst/>
          </a:prstGeom>
        </p:spPr>
      </p:pic>
      <p:pic>
        <p:nvPicPr>
          <p:cNvPr id="60" name="Image 59" descr="Sketches.jpg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3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8971" t="37179" r="27273" b="21779"/>
          <a:stretch/>
        </p:blipFill>
        <p:spPr>
          <a:xfrm>
            <a:off x="5743754" y="9107440"/>
            <a:ext cx="912414" cy="641877"/>
          </a:xfrm>
          <a:prstGeom prst="rect">
            <a:avLst/>
          </a:prstGeom>
        </p:spPr>
      </p:pic>
      <p:pic>
        <p:nvPicPr>
          <p:cNvPr id="61" name="Image 60" descr="Sketches.jpg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3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71" y="9107440"/>
            <a:ext cx="1293864" cy="684212"/>
          </a:xfrm>
          <a:prstGeom prst="rect">
            <a:avLst/>
          </a:prstGeom>
        </p:spPr>
      </p:pic>
      <p:pic>
        <p:nvPicPr>
          <p:cNvPr id="62" name="Image 61" descr="Sketches.jpg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7624" y="9050911"/>
            <a:ext cx="942457" cy="74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28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à coins arrondis 21"/>
          <p:cNvSpPr/>
          <p:nvPr/>
        </p:nvSpPr>
        <p:spPr>
          <a:xfrm>
            <a:off x="2352675" y="382555"/>
            <a:ext cx="2171700" cy="4254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Trouve la bonne image </a:t>
            </a:r>
            <a:r>
              <a:rPr lang="fr-FR" sz="1400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8</a:t>
            </a:r>
            <a:endParaRPr lang="fr-FR" sz="1400" dirty="0">
              <a:ea typeface="ＭＳ 明朝"/>
              <a:cs typeface="Times New Roman"/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2335742" y="5310155"/>
            <a:ext cx="2171700" cy="4254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Trouve la bonne image </a:t>
            </a:r>
            <a:r>
              <a:rPr lang="fr-FR" sz="1400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8</a:t>
            </a:r>
            <a:endParaRPr lang="fr-FR" sz="1400" dirty="0">
              <a:ea typeface="ＭＳ 明朝"/>
              <a:cs typeface="Times New Roman"/>
            </a:endParaRPr>
          </a:p>
        </p:txBody>
      </p:sp>
      <p:sp>
        <p:nvSpPr>
          <p:cNvPr id="6" name="Étoile à 5 branches 5"/>
          <p:cNvSpPr/>
          <p:nvPr/>
        </p:nvSpPr>
        <p:spPr>
          <a:xfrm>
            <a:off x="4580467" y="382555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Étoile à 5 branches 7"/>
          <p:cNvSpPr/>
          <p:nvPr/>
        </p:nvSpPr>
        <p:spPr>
          <a:xfrm>
            <a:off x="4580467" y="618844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Étoile à 5 branches 8"/>
          <p:cNvSpPr/>
          <p:nvPr/>
        </p:nvSpPr>
        <p:spPr>
          <a:xfrm>
            <a:off x="4580467" y="5452532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 de texte 5"/>
          <p:cNvSpPr txBox="1"/>
          <p:nvPr/>
        </p:nvSpPr>
        <p:spPr>
          <a:xfrm>
            <a:off x="0" y="511660"/>
            <a:ext cx="6858000" cy="342270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250000"/>
              </a:lnSpc>
            </a:pPr>
            <a:r>
              <a:rPr lang="fr-FR" sz="2000" dirty="0" err="1" smtClean="0">
                <a:latin typeface="Script Ecole 2"/>
                <a:cs typeface="Script Ecole 2"/>
              </a:rPr>
              <a:t>Noa</a:t>
            </a:r>
            <a:r>
              <a:rPr lang="fr-FR" sz="2000" dirty="0" smtClean="0">
                <a:latin typeface="Script Ecole 2"/>
                <a:cs typeface="Script Ecole 2"/>
              </a:rPr>
              <a:t> n’est pas à l’école : il est malade.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Il a les jou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es</a:t>
            </a:r>
            <a:r>
              <a:rPr lang="fr-FR" sz="2000" dirty="0" smtClean="0">
                <a:latin typeface="Script Ecole 2"/>
                <a:cs typeface="Script Ecole 2"/>
              </a:rPr>
              <a:t> roug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es</a:t>
            </a:r>
            <a:r>
              <a:rPr lang="fr-FR" sz="2000" dirty="0" smtClean="0">
                <a:latin typeface="Script Ecole 2"/>
                <a:cs typeface="Script Ecole 2"/>
              </a:rPr>
              <a:t> et il est tou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t</a:t>
            </a:r>
            <a:r>
              <a:rPr lang="fr-FR" sz="2000" dirty="0" smtClean="0">
                <a:latin typeface="Script Ecole 2"/>
                <a:cs typeface="Script Ecole 2"/>
              </a:rPr>
              <a:t> pâle.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Et il a mal à la tête car il a de la fièvre. 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Alor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s</a:t>
            </a:r>
            <a:r>
              <a:rPr lang="fr-FR" sz="2000" dirty="0" smtClean="0">
                <a:latin typeface="Script Ecole 2"/>
                <a:cs typeface="Script Ecole 2"/>
              </a:rPr>
              <a:t>, maman lui a donné du siro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p</a:t>
            </a:r>
            <a:r>
              <a:rPr lang="fr-FR" sz="2000" dirty="0" smtClean="0">
                <a:latin typeface="Script Ecole 2"/>
                <a:cs typeface="Script Ecole 2"/>
              </a:rPr>
              <a:t>.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Et il est resté dan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s</a:t>
            </a:r>
            <a:r>
              <a:rPr lang="fr-FR" sz="2000" dirty="0" smtClean="0">
                <a:latin typeface="Script Ecole 2"/>
                <a:cs typeface="Script Ecole 2"/>
              </a:rPr>
              <a:t> son li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t</a:t>
            </a:r>
            <a:r>
              <a:rPr lang="fr-FR" sz="2000" dirty="0" smtClean="0">
                <a:latin typeface="Script Ecole 2"/>
                <a:cs typeface="Script Ecole 2"/>
              </a:rPr>
              <a:t> toute la journé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e</a:t>
            </a:r>
            <a:r>
              <a:rPr lang="fr-FR" sz="2000" dirty="0" smtClean="0">
                <a:latin typeface="Script Ecole 2"/>
                <a:cs typeface="Script Ecole 2"/>
              </a:rPr>
              <a:t>. </a:t>
            </a:r>
            <a:endParaRPr lang="fr-FR" sz="2000" dirty="0">
              <a:latin typeface="Script Ecole 2"/>
              <a:cs typeface="Script Ecole 2"/>
            </a:endParaRPr>
          </a:p>
          <a:p>
            <a:pPr marL="177800" defTabSz="617538">
              <a:lnSpc>
                <a:spcPct val="250000"/>
              </a:lnSpc>
              <a:spcAft>
                <a:spcPts val="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  </a:t>
            </a:r>
            <a:endParaRPr lang="fr-FR" sz="2000" dirty="0">
              <a:latin typeface="Script Ecole 2"/>
              <a:ea typeface="ＭＳ 明朝"/>
              <a:cs typeface="Script Ecole 2"/>
            </a:endParaRPr>
          </a:p>
          <a:p>
            <a:pPr>
              <a:lnSpc>
                <a:spcPct val="250000"/>
              </a:lnSpc>
              <a:spcAft>
                <a:spcPts val="0"/>
              </a:spcAft>
            </a:pPr>
            <a:r>
              <a:rPr lang="fr-FR" sz="2000" dirty="0" smtClean="0">
                <a:effectLst/>
                <a:latin typeface="Script Ecole 2"/>
                <a:ea typeface="ＭＳ 明朝"/>
                <a:cs typeface="Script Ecole 2"/>
              </a:rPr>
              <a:t> </a:t>
            </a:r>
            <a:endParaRPr lang="fr-FR" sz="2000" dirty="0">
              <a:effectLst/>
              <a:latin typeface="Script Ecole 2"/>
              <a:ea typeface="ＭＳ 明朝"/>
              <a:cs typeface="Script Ecole 2"/>
            </a:endParaRPr>
          </a:p>
        </p:txBody>
      </p:sp>
      <p:sp>
        <p:nvSpPr>
          <p:cNvPr id="11" name="Zone de texte 5"/>
          <p:cNvSpPr txBox="1"/>
          <p:nvPr/>
        </p:nvSpPr>
        <p:spPr>
          <a:xfrm>
            <a:off x="0" y="5781610"/>
            <a:ext cx="6858000" cy="342270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250000"/>
              </a:lnSpc>
            </a:pPr>
            <a:r>
              <a:rPr lang="fr-FR" sz="2000" dirty="0" err="1" smtClean="0">
                <a:latin typeface="Script Ecole 2"/>
                <a:cs typeface="Script Ecole 2"/>
              </a:rPr>
              <a:t>Noa</a:t>
            </a:r>
            <a:r>
              <a:rPr lang="fr-FR" sz="2000" dirty="0" smtClean="0">
                <a:latin typeface="Script Ecole 2"/>
                <a:cs typeface="Script Ecole 2"/>
              </a:rPr>
              <a:t> n’est pas à l’école.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Il a les jou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es</a:t>
            </a:r>
            <a:r>
              <a:rPr lang="fr-FR" sz="2000" dirty="0" smtClean="0">
                <a:latin typeface="Script Ecole 2"/>
                <a:cs typeface="Script Ecole 2"/>
              </a:rPr>
              <a:t> roug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es</a:t>
            </a:r>
            <a:r>
              <a:rPr lang="fr-FR" sz="2000" dirty="0" smtClean="0">
                <a:latin typeface="Script Ecole 2"/>
                <a:cs typeface="Script Ecole 2"/>
              </a:rPr>
              <a:t>.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Et il a mal à la tête. 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Alor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s</a:t>
            </a:r>
            <a:r>
              <a:rPr lang="fr-FR" sz="2000" dirty="0" smtClean="0">
                <a:latin typeface="Script Ecole 2"/>
                <a:cs typeface="Script Ecole 2"/>
              </a:rPr>
              <a:t>, maman lui a donné du siro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p</a:t>
            </a:r>
            <a:r>
              <a:rPr lang="fr-FR" sz="2000" dirty="0" smtClean="0">
                <a:latin typeface="Script Ecole 2"/>
                <a:cs typeface="Script Ecole 2"/>
              </a:rPr>
              <a:t>.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Et il est resté dan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s</a:t>
            </a:r>
            <a:r>
              <a:rPr lang="fr-FR" sz="2000" dirty="0" smtClean="0">
                <a:latin typeface="Script Ecole 2"/>
                <a:cs typeface="Script Ecole 2"/>
              </a:rPr>
              <a:t> son li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t</a:t>
            </a:r>
            <a:r>
              <a:rPr lang="fr-FR" sz="2000" dirty="0" smtClean="0">
                <a:latin typeface="Script Ecole 2"/>
                <a:cs typeface="Script Ecole 2"/>
              </a:rPr>
              <a:t>. </a:t>
            </a:r>
            <a:endParaRPr lang="fr-FR" sz="2000" dirty="0">
              <a:latin typeface="Script Ecole 2"/>
              <a:cs typeface="Script Ecole 2"/>
            </a:endParaRPr>
          </a:p>
          <a:p>
            <a:pPr marL="177800" defTabSz="617538">
              <a:lnSpc>
                <a:spcPct val="250000"/>
              </a:lnSpc>
              <a:spcAft>
                <a:spcPts val="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  </a:t>
            </a:r>
            <a:endParaRPr lang="fr-FR" sz="2000" dirty="0">
              <a:latin typeface="Script Ecole 2"/>
              <a:ea typeface="ＭＳ 明朝"/>
              <a:cs typeface="Script Ecole 2"/>
            </a:endParaRPr>
          </a:p>
          <a:p>
            <a:pPr>
              <a:lnSpc>
                <a:spcPct val="250000"/>
              </a:lnSpc>
              <a:spcAft>
                <a:spcPts val="0"/>
              </a:spcAft>
            </a:pPr>
            <a:r>
              <a:rPr lang="fr-FR" sz="2000" dirty="0" smtClean="0">
                <a:effectLst/>
                <a:latin typeface="Script Ecole 2"/>
                <a:ea typeface="ＭＳ 明朝"/>
                <a:cs typeface="Script Ecole 2"/>
              </a:rPr>
              <a:t> </a:t>
            </a:r>
            <a:endParaRPr lang="fr-FR" sz="2000" dirty="0">
              <a:effectLst/>
              <a:latin typeface="Script Ecole 2"/>
              <a:ea typeface="ＭＳ 明朝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245509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7858437"/>
              </p:ext>
            </p:extLst>
          </p:nvPr>
        </p:nvGraphicFramePr>
        <p:xfrm>
          <a:off x="126997" y="93136"/>
          <a:ext cx="6595535" cy="96773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9107"/>
                <a:gridCol w="1319107"/>
                <a:gridCol w="1319107"/>
                <a:gridCol w="1319107"/>
                <a:gridCol w="1319107"/>
              </a:tblGrid>
              <a:tr h="87976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87976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87976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87976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87976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87976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87976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87976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87976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87976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87976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26529" y="127003"/>
            <a:ext cx="1022302" cy="82799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8667" y="127003"/>
            <a:ext cx="982636" cy="82799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2600" y="118535"/>
            <a:ext cx="952554" cy="82799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768" y="122109"/>
            <a:ext cx="910302" cy="83289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5406" y="118537"/>
            <a:ext cx="953022" cy="828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26529" y="1007535"/>
            <a:ext cx="1022302" cy="82799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8667" y="1007535"/>
            <a:ext cx="982636" cy="827999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2600" y="999067"/>
            <a:ext cx="952554" cy="827999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768" y="1002641"/>
            <a:ext cx="910302" cy="832892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5406" y="999069"/>
            <a:ext cx="953022" cy="82800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26529" y="1886337"/>
            <a:ext cx="1022302" cy="827999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8667" y="1886337"/>
            <a:ext cx="982636" cy="827999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2600" y="1877869"/>
            <a:ext cx="952554" cy="827999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768" y="1881443"/>
            <a:ext cx="910302" cy="832892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5406" y="1877871"/>
            <a:ext cx="953022" cy="828000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26529" y="2765139"/>
            <a:ext cx="1022302" cy="827999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8667" y="2765139"/>
            <a:ext cx="982636" cy="827999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2600" y="2756671"/>
            <a:ext cx="952554" cy="827999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768" y="2760245"/>
            <a:ext cx="910302" cy="832892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5406" y="2756673"/>
            <a:ext cx="953022" cy="82800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26529" y="3637205"/>
            <a:ext cx="1022302" cy="827999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8667" y="3637205"/>
            <a:ext cx="982636" cy="827999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2600" y="3628737"/>
            <a:ext cx="952554" cy="827999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768" y="3632311"/>
            <a:ext cx="910302" cy="832892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5406" y="3628739"/>
            <a:ext cx="953022" cy="828000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26529" y="4524474"/>
            <a:ext cx="1022302" cy="827999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8667" y="4524474"/>
            <a:ext cx="982636" cy="827999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2600" y="4516006"/>
            <a:ext cx="952554" cy="827999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768" y="4519580"/>
            <a:ext cx="910302" cy="832892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5406" y="4516008"/>
            <a:ext cx="953022" cy="828000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26529" y="5405006"/>
            <a:ext cx="1022302" cy="827999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8667" y="5405006"/>
            <a:ext cx="982636" cy="827999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2600" y="5396538"/>
            <a:ext cx="952554" cy="827999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768" y="5400112"/>
            <a:ext cx="910302" cy="832892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5406" y="5396540"/>
            <a:ext cx="953022" cy="828000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26529" y="6283808"/>
            <a:ext cx="1022302" cy="827999"/>
          </a:xfrm>
          <a:prstGeom prst="rect">
            <a:avLst/>
          </a:prstGeom>
        </p:spPr>
      </p:pic>
      <p:pic>
        <p:nvPicPr>
          <p:cNvPr id="39" name="Image 3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8667" y="6283808"/>
            <a:ext cx="982636" cy="827999"/>
          </a:xfrm>
          <a:prstGeom prst="rect">
            <a:avLst/>
          </a:prstGeom>
        </p:spPr>
      </p:pic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2600" y="6275340"/>
            <a:ext cx="952554" cy="827999"/>
          </a:xfrm>
          <a:prstGeom prst="rect">
            <a:avLst/>
          </a:prstGeom>
        </p:spPr>
      </p:pic>
      <p:pic>
        <p:nvPicPr>
          <p:cNvPr id="41" name="Image 4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768" y="6278914"/>
            <a:ext cx="910302" cy="832892"/>
          </a:xfrm>
          <a:prstGeom prst="rect">
            <a:avLst/>
          </a:prstGeom>
        </p:spPr>
      </p:pic>
      <p:pic>
        <p:nvPicPr>
          <p:cNvPr id="42" name="Image 4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5406" y="6275342"/>
            <a:ext cx="953022" cy="828000"/>
          </a:xfrm>
          <a:prstGeom prst="rect">
            <a:avLst/>
          </a:prstGeom>
        </p:spPr>
      </p:pic>
      <p:pic>
        <p:nvPicPr>
          <p:cNvPr id="43" name="Image 4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26529" y="7164341"/>
            <a:ext cx="1022302" cy="827999"/>
          </a:xfrm>
          <a:prstGeom prst="rect">
            <a:avLst/>
          </a:prstGeom>
        </p:spPr>
      </p:pic>
      <p:pic>
        <p:nvPicPr>
          <p:cNvPr id="44" name="Image 4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8667" y="7164341"/>
            <a:ext cx="982636" cy="827999"/>
          </a:xfrm>
          <a:prstGeom prst="rect">
            <a:avLst/>
          </a:prstGeom>
        </p:spPr>
      </p:pic>
      <p:pic>
        <p:nvPicPr>
          <p:cNvPr id="45" name="Image 4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2600" y="7155873"/>
            <a:ext cx="952554" cy="827999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768" y="7159447"/>
            <a:ext cx="910302" cy="832892"/>
          </a:xfrm>
          <a:prstGeom prst="rect">
            <a:avLst/>
          </a:prstGeom>
        </p:spPr>
      </p:pic>
      <p:pic>
        <p:nvPicPr>
          <p:cNvPr id="47" name="Image 4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5406" y="7155875"/>
            <a:ext cx="953022" cy="828000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26529" y="8036407"/>
            <a:ext cx="1022302" cy="827999"/>
          </a:xfrm>
          <a:prstGeom prst="rect">
            <a:avLst/>
          </a:prstGeom>
        </p:spPr>
      </p:pic>
      <p:pic>
        <p:nvPicPr>
          <p:cNvPr id="49" name="Image 4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8667" y="8036407"/>
            <a:ext cx="982636" cy="827999"/>
          </a:xfrm>
          <a:prstGeom prst="rect">
            <a:avLst/>
          </a:prstGeom>
        </p:spPr>
      </p:pic>
      <p:pic>
        <p:nvPicPr>
          <p:cNvPr id="50" name="Image 4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2600" y="8027939"/>
            <a:ext cx="952554" cy="827999"/>
          </a:xfrm>
          <a:prstGeom prst="rect">
            <a:avLst/>
          </a:prstGeom>
        </p:spPr>
      </p:pic>
      <p:pic>
        <p:nvPicPr>
          <p:cNvPr id="51" name="Image 5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768" y="8031513"/>
            <a:ext cx="910302" cy="832892"/>
          </a:xfrm>
          <a:prstGeom prst="rect">
            <a:avLst/>
          </a:prstGeom>
        </p:spPr>
      </p:pic>
      <p:pic>
        <p:nvPicPr>
          <p:cNvPr id="52" name="Image 5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5406" y="8027941"/>
            <a:ext cx="953022" cy="828000"/>
          </a:xfrm>
          <a:prstGeom prst="rect">
            <a:avLst/>
          </a:prstGeom>
        </p:spPr>
      </p:pic>
      <p:pic>
        <p:nvPicPr>
          <p:cNvPr id="53" name="Image 5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26529" y="8917129"/>
            <a:ext cx="1022302" cy="827999"/>
          </a:xfrm>
          <a:prstGeom prst="rect">
            <a:avLst/>
          </a:prstGeom>
        </p:spPr>
      </p:pic>
      <p:pic>
        <p:nvPicPr>
          <p:cNvPr id="54" name="Image 5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8667" y="8917129"/>
            <a:ext cx="982636" cy="827999"/>
          </a:xfrm>
          <a:prstGeom prst="rect">
            <a:avLst/>
          </a:prstGeom>
        </p:spPr>
      </p:pic>
      <p:pic>
        <p:nvPicPr>
          <p:cNvPr id="55" name="Image 5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2600" y="8908661"/>
            <a:ext cx="952554" cy="827999"/>
          </a:xfrm>
          <a:prstGeom prst="rect">
            <a:avLst/>
          </a:prstGeom>
        </p:spPr>
      </p:pic>
      <p:pic>
        <p:nvPicPr>
          <p:cNvPr id="56" name="Image 5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768" y="8912235"/>
            <a:ext cx="910302" cy="832892"/>
          </a:xfrm>
          <a:prstGeom prst="rect">
            <a:avLst/>
          </a:prstGeom>
        </p:spPr>
      </p:pic>
      <p:pic>
        <p:nvPicPr>
          <p:cNvPr id="57" name="Image 5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5406" y="8908663"/>
            <a:ext cx="953022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636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à coins arrondis 21"/>
          <p:cNvSpPr/>
          <p:nvPr/>
        </p:nvSpPr>
        <p:spPr>
          <a:xfrm>
            <a:off x="2352675" y="382555"/>
            <a:ext cx="2171700" cy="4254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Trouve la bonne image </a:t>
            </a:r>
            <a:r>
              <a:rPr lang="fr-FR" sz="1400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9</a:t>
            </a:r>
            <a:endParaRPr lang="fr-FR" sz="1400" dirty="0">
              <a:ea typeface="ＭＳ 明朝"/>
              <a:cs typeface="Times New Roman"/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2335742" y="5310155"/>
            <a:ext cx="2171700" cy="4254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Trouve la bonne image </a:t>
            </a:r>
            <a:r>
              <a:rPr lang="fr-FR" sz="1400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9</a:t>
            </a:r>
            <a:endParaRPr lang="fr-FR" sz="1400" dirty="0">
              <a:ea typeface="ＭＳ 明朝"/>
              <a:cs typeface="Times New Roman"/>
            </a:endParaRPr>
          </a:p>
        </p:txBody>
      </p:sp>
      <p:sp>
        <p:nvSpPr>
          <p:cNvPr id="7" name="Étoile à 5 branches 6"/>
          <p:cNvSpPr/>
          <p:nvPr/>
        </p:nvSpPr>
        <p:spPr>
          <a:xfrm>
            <a:off x="4580467" y="382555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Étoile à 5 branches 7"/>
          <p:cNvSpPr/>
          <p:nvPr/>
        </p:nvSpPr>
        <p:spPr>
          <a:xfrm>
            <a:off x="4580467" y="618844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Étoile à 5 branches 8"/>
          <p:cNvSpPr/>
          <p:nvPr/>
        </p:nvSpPr>
        <p:spPr>
          <a:xfrm>
            <a:off x="4580467" y="5452532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 de texte 5"/>
          <p:cNvSpPr txBox="1"/>
          <p:nvPr/>
        </p:nvSpPr>
        <p:spPr>
          <a:xfrm>
            <a:off x="0" y="511660"/>
            <a:ext cx="6858000" cy="404764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250000"/>
              </a:lnSpc>
            </a:pPr>
            <a:r>
              <a:rPr lang="fr-FR" sz="2000" dirty="0" err="1" smtClean="0">
                <a:latin typeface="Script Ecole 2"/>
                <a:cs typeface="Script Ecole 2"/>
              </a:rPr>
              <a:t>Noa</a:t>
            </a:r>
            <a:r>
              <a:rPr lang="fr-FR" sz="2000" dirty="0" smtClean="0">
                <a:latin typeface="Script Ecole 2"/>
                <a:cs typeface="Script Ecole 2"/>
              </a:rPr>
              <a:t> est malade, il n’a pas bonne mine.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Papa lui a donné des vitamine</a:t>
            </a: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Script Ecole 2"/>
                <a:cs typeface="Script Ecole 2"/>
              </a:rPr>
              <a:t>s</a:t>
            </a:r>
            <a:r>
              <a:rPr lang="fr-FR" sz="2000" dirty="0" smtClean="0">
                <a:latin typeface="Script Ecole 2"/>
                <a:cs typeface="Script Ecole 2"/>
              </a:rPr>
              <a:t>. 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Mami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e</a:t>
            </a:r>
            <a:r>
              <a:rPr lang="fr-FR" sz="2000" dirty="0" smtClean="0">
                <a:latin typeface="Script Ecole 2"/>
                <a:cs typeface="Script Ecole 2"/>
              </a:rPr>
              <a:t> lui a donné une couverture.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Il est dan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s</a:t>
            </a:r>
            <a:r>
              <a:rPr lang="fr-FR" sz="2000" dirty="0" smtClean="0">
                <a:latin typeface="Script Ecole 2"/>
                <a:cs typeface="Script Ecole 2"/>
              </a:rPr>
              <a:t> son li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t</a:t>
            </a:r>
            <a:r>
              <a:rPr lang="fr-FR" sz="2000" dirty="0" smtClean="0">
                <a:latin typeface="Script Ecole 2"/>
                <a:cs typeface="Script Ecole 2"/>
              </a:rPr>
              <a:t>, mai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s</a:t>
            </a:r>
            <a:r>
              <a:rPr lang="fr-FR" sz="2000" dirty="0" smtClean="0">
                <a:latin typeface="Script Ecole 2"/>
                <a:cs typeface="Script Ecole 2"/>
              </a:rPr>
              <a:t> il n’arrive pa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s</a:t>
            </a:r>
            <a:r>
              <a:rPr lang="fr-FR" sz="2000" dirty="0" smtClean="0">
                <a:latin typeface="Script Ecole 2"/>
                <a:cs typeface="Script Ecole 2"/>
              </a:rPr>
              <a:t> à dormir. 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Alor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ea typeface="ＭＳ 明朝"/>
                <a:cs typeface="Script Ecole 2"/>
              </a:rPr>
              <a:t>s</a:t>
            </a: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, il fini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ea typeface="ＭＳ 明朝"/>
                <a:cs typeface="Script Ecole 2"/>
              </a:rPr>
              <a:t>t </a:t>
            </a: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son livre préféré. </a:t>
            </a:r>
            <a:endParaRPr lang="fr-FR" sz="2000" dirty="0">
              <a:effectLst/>
              <a:latin typeface="Script Ecole 2"/>
              <a:ea typeface="ＭＳ 明朝"/>
              <a:cs typeface="Script Ecole 2"/>
            </a:endParaRPr>
          </a:p>
        </p:txBody>
      </p:sp>
      <p:sp>
        <p:nvSpPr>
          <p:cNvPr id="11" name="Zone de texte 5"/>
          <p:cNvSpPr txBox="1"/>
          <p:nvPr/>
        </p:nvSpPr>
        <p:spPr>
          <a:xfrm>
            <a:off x="0" y="5744060"/>
            <a:ext cx="6858000" cy="404764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250000"/>
              </a:lnSpc>
            </a:pPr>
            <a:r>
              <a:rPr lang="fr-FR" sz="2000" dirty="0" err="1" smtClean="0">
                <a:latin typeface="Script Ecole 2"/>
                <a:cs typeface="Script Ecole 2"/>
              </a:rPr>
              <a:t>Noa</a:t>
            </a:r>
            <a:r>
              <a:rPr lang="fr-FR" sz="2000" dirty="0" smtClean="0">
                <a:latin typeface="Script Ecole 2"/>
                <a:cs typeface="Script Ecole 2"/>
              </a:rPr>
              <a:t> n’a pas bonne mine.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Papa lui a donné des vitamine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s</a:t>
            </a:r>
            <a:r>
              <a:rPr lang="fr-FR" sz="2000" dirty="0" smtClean="0">
                <a:latin typeface="Script Ecole 2"/>
                <a:cs typeface="Script Ecole 2"/>
              </a:rPr>
              <a:t>. 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Mami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cs typeface="Script Ecole 2"/>
              </a:rPr>
              <a:t>e</a:t>
            </a:r>
            <a:r>
              <a:rPr lang="fr-FR" sz="2000" dirty="0" smtClean="0">
                <a:latin typeface="Script Ecole 2"/>
                <a:cs typeface="Script Ecole 2"/>
              </a:rPr>
              <a:t> lui a donné une couverture.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Il n’arrive pas à dormir. 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Alor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ea typeface="ＭＳ 明朝"/>
                <a:cs typeface="Script Ecole 2"/>
              </a:rPr>
              <a:t>s</a:t>
            </a: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, il fini</a:t>
            </a:r>
            <a:r>
              <a:rPr lang="fr-FR" sz="2000" dirty="0" smtClean="0">
                <a:solidFill>
                  <a:srgbClr val="7F7F7F"/>
                </a:solidFill>
                <a:latin typeface="Script Ecole 2"/>
                <a:ea typeface="ＭＳ 明朝"/>
                <a:cs typeface="Script Ecole 2"/>
              </a:rPr>
              <a:t>t</a:t>
            </a: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 son livre. </a:t>
            </a:r>
            <a:endParaRPr lang="fr-FR" sz="2000" dirty="0">
              <a:effectLst/>
              <a:latin typeface="Script Ecole 2"/>
              <a:ea typeface="ＭＳ 明朝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4169996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412849"/>
              </p:ext>
            </p:extLst>
          </p:nvPr>
        </p:nvGraphicFramePr>
        <p:xfrm>
          <a:off x="50800" y="119065"/>
          <a:ext cx="6756400" cy="96011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1280"/>
                <a:gridCol w="1351280"/>
                <a:gridCol w="1351280"/>
                <a:gridCol w="1351280"/>
                <a:gridCol w="1351280"/>
              </a:tblGrid>
              <a:tr h="87283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87283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87283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87283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87283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87283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87283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87283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87283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87283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87283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23199" t="12805" r="34984"/>
          <a:stretch/>
        </p:blipFill>
        <p:spPr>
          <a:xfrm>
            <a:off x="1831981" y="134861"/>
            <a:ext cx="521615" cy="82799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/>
          <a:srcRect l="25521" t="17336" r="32593" b="22963"/>
          <a:stretch/>
        </p:blipFill>
        <p:spPr>
          <a:xfrm>
            <a:off x="3116792" y="193327"/>
            <a:ext cx="677725" cy="73537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/>
          <a:srcRect l="19209" t="7486" r="16070" b="1897"/>
          <a:stretch/>
        </p:blipFill>
        <p:spPr>
          <a:xfrm>
            <a:off x="5774265" y="153925"/>
            <a:ext cx="754212" cy="79199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/>
          <a:srcRect l="22164" t="14381" r="7942" b="4654"/>
          <a:stretch/>
        </p:blipFill>
        <p:spPr>
          <a:xfrm>
            <a:off x="4368799" y="173547"/>
            <a:ext cx="889001" cy="77237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6"/>
          <a:srcRect l="20687" t="13396" r="6761" b="6230"/>
          <a:stretch/>
        </p:blipFill>
        <p:spPr>
          <a:xfrm>
            <a:off x="234657" y="167926"/>
            <a:ext cx="939112" cy="79199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/>
          <a:srcRect l="23199" t="12805" r="34984"/>
          <a:stretch/>
        </p:blipFill>
        <p:spPr>
          <a:xfrm>
            <a:off x="1831981" y="1013659"/>
            <a:ext cx="521615" cy="82799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/>
          <a:srcRect l="25521" t="17336" r="32593" b="22963"/>
          <a:stretch/>
        </p:blipFill>
        <p:spPr>
          <a:xfrm>
            <a:off x="3116792" y="1072125"/>
            <a:ext cx="677725" cy="73537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4"/>
          <a:srcRect l="19209" t="7486" r="16070" b="1897"/>
          <a:stretch/>
        </p:blipFill>
        <p:spPr>
          <a:xfrm>
            <a:off x="5774265" y="1032723"/>
            <a:ext cx="754212" cy="791999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5"/>
          <a:srcRect l="22164" t="14381" r="7942" b="4654"/>
          <a:stretch/>
        </p:blipFill>
        <p:spPr>
          <a:xfrm>
            <a:off x="4368799" y="1052345"/>
            <a:ext cx="889001" cy="77237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6"/>
          <a:srcRect l="20687" t="13396" r="6761" b="6230"/>
          <a:stretch/>
        </p:blipFill>
        <p:spPr>
          <a:xfrm>
            <a:off x="234657" y="1046724"/>
            <a:ext cx="939112" cy="791999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/>
          <a:srcRect l="23199" t="12805" r="34984"/>
          <a:stretch/>
        </p:blipFill>
        <p:spPr>
          <a:xfrm>
            <a:off x="1831981" y="1890037"/>
            <a:ext cx="521615" cy="82799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3"/>
          <a:srcRect l="25521" t="17336" r="32593" b="22963"/>
          <a:stretch/>
        </p:blipFill>
        <p:spPr>
          <a:xfrm>
            <a:off x="3116792" y="1948503"/>
            <a:ext cx="677725" cy="735376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4"/>
          <a:srcRect l="19209" t="7486" r="16070" b="1897"/>
          <a:stretch/>
        </p:blipFill>
        <p:spPr>
          <a:xfrm>
            <a:off x="5774265" y="1909101"/>
            <a:ext cx="754212" cy="791999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5"/>
          <a:srcRect l="22164" t="14381" r="7942" b="4654"/>
          <a:stretch/>
        </p:blipFill>
        <p:spPr>
          <a:xfrm>
            <a:off x="4368799" y="1928723"/>
            <a:ext cx="889001" cy="772377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6"/>
          <a:srcRect l="20687" t="13396" r="6761" b="6230"/>
          <a:stretch/>
        </p:blipFill>
        <p:spPr>
          <a:xfrm>
            <a:off x="234657" y="1923102"/>
            <a:ext cx="939112" cy="791999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2"/>
          <a:srcRect l="23199" t="12805" r="34984"/>
          <a:stretch/>
        </p:blipFill>
        <p:spPr>
          <a:xfrm>
            <a:off x="1831981" y="2768835"/>
            <a:ext cx="521615" cy="827998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3"/>
          <a:srcRect l="25521" t="17336" r="32593" b="22963"/>
          <a:stretch/>
        </p:blipFill>
        <p:spPr>
          <a:xfrm>
            <a:off x="3116792" y="2827301"/>
            <a:ext cx="677725" cy="735376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4"/>
          <a:srcRect l="19209" t="7486" r="16070" b="1897"/>
          <a:stretch/>
        </p:blipFill>
        <p:spPr>
          <a:xfrm>
            <a:off x="5774265" y="2787899"/>
            <a:ext cx="754212" cy="791999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5"/>
          <a:srcRect l="22164" t="14381" r="7942" b="4654"/>
          <a:stretch/>
        </p:blipFill>
        <p:spPr>
          <a:xfrm>
            <a:off x="4368799" y="2807521"/>
            <a:ext cx="889001" cy="772377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6"/>
          <a:srcRect l="20687" t="13396" r="6761" b="6230"/>
          <a:stretch/>
        </p:blipFill>
        <p:spPr>
          <a:xfrm>
            <a:off x="234657" y="2801900"/>
            <a:ext cx="939112" cy="791999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2"/>
          <a:srcRect l="23199" t="12805" r="34984"/>
          <a:stretch/>
        </p:blipFill>
        <p:spPr>
          <a:xfrm>
            <a:off x="1831981" y="3634933"/>
            <a:ext cx="521615" cy="827998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3"/>
          <a:srcRect l="25521" t="17336" r="32593" b="22963"/>
          <a:stretch/>
        </p:blipFill>
        <p:spPr>
          <a:xfrm>
            <a:off x="3116792" y="3693399"/>
            <a:ext cx="677725" cy="735376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4"/>
          <a:srcRect l="19209" t="7486" r="16070" b="1897"/>
          <a:stretch/>
        </p:blipFill>
        <p:spPr>
          <a:xfrm>
            <a:off x="5774265" y="3653997"/>
            <a:ext cx="754212" cy="791999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5"/>
          <a:srcRect l="22164" t="14381" r="7942" b="4654"/>
          <a:stretch/>
        </p:blipFill>
        <p:spPr>
          <a:xfrm>
            <a:off x="4368799" y="3673619"/>
            <a:ext cx="889001" cy="772377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 rotWithShape="1">
          <a:blip r:embed="rId6"/>
          <a:srcRect l="20687" t="13396" r="6761" b="6230"/>
          <a:stretch/>
        </p:blipFill>
        <p:spPr>
          <a:xfrm>
            <a:off x="234657" y="3667998"/>
            <a:ext cx="939112" cy="791999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2"/>
          <a:srcRect l="23199" t="12805" r="34984"/>
          <a:stretch/>
        </p:blipFill>
        <p:spPr>
          <a:xfrm>
            <a:off x="1831981" y="4513731"/>
            <a:ext cx="521615" cy="827998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 rotWithShape="1">
          <a:blip r:embed="rId3"/>
          <a:srcRect l="25521" t="17336" r="32593" b="22963"/>
          <a:stretch/>
        </p:blipFill>
        <p:spPr>
          <a:xfrm>
            <a:off x="3116792" y="4572197"/>
            <a:ext cx="677725" cy="735376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 rotWithShape="1">
          <a:blip r:embed="rId4"/>
          <a:srcRect l="19209" t="7486" r="16070" b="1897"/>
          <a:stretch/>
        </p:blipFill>
        <p:spPr>
          <a:xfrm>
            <a:off x="5774265" y="4532795"/>
            <a:ext cx="754212" cy="791999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 rotWithShape="1">
          <a:blip r:embed="rId5"/>
          <a:srcRect l="22164" t="14381" r="7942" b="4654"/>
          <a:stretch/>
        </p:blipFill>
        <p:spPr>
          <a:xfrm>
            <a:off x="4368799" y="4552417"/>
            <a:ext cx="889001" cy="772377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/>
        </p:nvPicPr>
        <p:blipFill rotWithShape="1">
          <a:blip r:embed="rId6"/>
          <a:srcRect l="20687" t="13396" r="6761" b="6230"/>
          <a:stretch/>
        </p:blipFill>
        <p:spPr>
          <a:xfrm>
            <a:off x="234657" y="4546796"/>
            <a:ext cx="939112" cy="791999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 rotWithShape="1">
          <a:blip r:embed="rId2"/>
          <a:srcRect l="23199" t="12805" r="34984"/>
          <a:stretch/>
        </p:blipFill>
        <p:spPr>
          <a:xfrm>
            <a:off x="1831981" y="5383970"/>
            <a:ext cx="521615" cy="827998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 rotWithShape="1">
          <a:blip r:embed="rId3"/>
          <a:srcRect l="25521" t="17336" r="32593" b="22963"/>
          <a:stretch/>
        </p:blipFill>
        <p:spPr>
          <a:xfrm>
            <a:off x="3116792" y="5442436"/>
            <a:ext cx="677725" cy="735376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 rotWithShape="1">
          <a:blip r:embed="rId4"/>
          <a:srcRect l="19209" t="7486" r="16070" b="1897"/>
          <a:stretch/>
        </p:blipFill>
        <p:spPr>
          <a:xfrm>
            <a:off x="5774265" y="5403034"/>
            <a:ext cx="754212" cy="791999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 rotWithShape="1">
          <a:blip r:embed="rId5"/>
          <a:srcRect l="22164" t="14381" r="7942" b="4654"/>
          <a:stretch/>
        </p:blipFill>
        <p:spPr>
          <a:xfrm>
            <a:off x="4368799" y="5422656"/>
            <a:ext cx="889001" cy="772377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 rotWithShape="1">
          <a:blip r:embed="rId6"/>
          <a:srcRect l="20687" t="13396" r="6761" b="6230"/>
          <a:stretch/>
        </p:blipFill>
        <p:spPr>
          <a:xfrm>
            <a:off x="234657" y="5417035"/>
            <a:ext cx="939112" cy="791999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/>
          <a:srcRect l="23199" t="12805" r="34984"/>
          <a:stretch/>
        </p:blipFill>
        <p:spPr>
          <a:xfrm>
            <a:off x="1831981" y="6237368"/>
            <a:ext cx="521615" cy="827998"/>
          </a:xfrm>
          <a:prstGeom prst="rect">
            <a:avLst/>
          </a:prstGeom>
        </p:spPr>
      </p:pic>
      <p:pic>
        <p:nvPicPr>
          <p:cNvPr id="39" name="Image 38"/>
          <p:cNvPicPr>
            <a:picLocks noChangeAspect="1"/>
          </p:cNvPicPr>
          <p:nvPr/>
        </p:nvPicPr>
        <p:blipFill rotWithShape="1">
          <a:blip r:embed="rId3"/>
          <a:srcRect l="25521" t="17336" r="32593" b="22963"/>
          <a:stretch/>
        </p:blipFill>
        <p:spPr>
          <a:xfrm>
            <a:off x="3116792" y="6295834"/>
            <a:ext cx="677725" cy="735376"/>
          </a:xfrm>
          <a:prstGeom prst="rect">
            <a:avLst/>
          </a:prstGeom>
        </p:spPr>
      </p:pic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4"/>
          <a:srcRect l="19209" t="7486" r="16070" b="1897"/>
          <a:stretch/>
        </p:blipFill>
        <p:spPr>
          <a:xfrm>
            <a:off x="5774265" y="6256432"/>
            <a:ext cx="754212" cy="791999"/>
          </a:xfrm>
          <a:prstGeom prst="rect">
            <a:avLst/>
          </a:prstGeom>
        </p:spPr>
      </p:pic>
      <p:pic>
        <p:nvPicPr>
          <p:cNvPr id="41" name="Image 40"/>
          <p:cNvPicPr>
            <a:picLocks noChangeAspect="1"/>
          </p:cNvPicPr>
          <p:nvPr/>
        </p:nvPicPr>
        <p:blipFill rotWithShape="1">
          <a:blip r:embed="rId5"/>
          <a:srcRect l="22164" t="14381" r="7942" b="4654"/>
          <a:stretch/>
        </p:blipFill>
        <p:spPr>
          <a:xfrm>
            <a:off x="4368799" y="6276054"/>
            <a:ext cx="889001" cy="772377"/>
          </a:xfrm>
          <a:prstGeom prst="rect">
            <a:avLst/>
          </a:prstGeom>
        </p:spPr>
      </p:pic>
      <p:pic>
        <p:nvPicPr>
          <p:cNvPr id="42" name="Image 41"/>
          <p:cNvPicPr>
            <a:picLocks noChangeAspect="1"/>
          </p:cNvPicPr>
          <p:nvPr/>
        </p:nvPicPr>
        <p:blipFill rotWithShape="1">
          <a:blip r:embed="rId6"/>
          <a:srcRect l="20687" t="13396" r="6761" b="6230"/>
          <a:stretch/>
        </p:blipFill>
        <p:spPr>
          <a:xfrm>
            <a:off x="234657" y="6270433"/>
            <a:ext cx="939112" cy="791999"/>
          </a:xfrm>
          <a:prstGeom prst="rect">
            <a:avLst/>
          </a:prstGeom>
        </p:spPr>
      </p:pic>
      <p:pic>
        <p:nvPicPr>
          <p:cNvPr id="43" name="Image 42"/>
          <p:cNvPicPr>
            <a:picLocks noChangeAspect="1"/>
          </p:cNvPicPr>
          <p:nvPr/>
        </p:nvPicPr>
        <p:blipFill rotWithShape="1">
          <a:blip r:embed="rId2"/>
          <a:srcRect l="23199" t="12805" r="34984"/>
          <a:stretch/>
        </p:blipFill>
        <p:spPr>
          <a:xfrm>
            <a:off x="1831981" y="7126446"/>
            <a:ext cx="521615" cy="827998"/>
          </a:xfrm>
          <a:prstGeom prst="rect">
            <a:avLst/>
          </a:prstGeom>
        </p:spPr>
      </p:pic>
      <p:pic>
        <p:nvPicPr>
          <p:cNvPr id="44" name="Image 43"/>
          <p:cNvPicPr>
            <a:picLocks noChangeAspect="1"/>
          </p:cNvPicPr>
          <p:nvPr/>
        </p:nvPicPr>
        <p:blipFill rotWithShape="1">
          <a:blip r:embed="rId3"/>
          <a:srcRect l="25521" t="17336" r="32593" b="22963"/>
          <a:stretch/>
        </p:blipFill>
        <p:spPr>
          <a:xfrm>
            <a:off x="3116792" y="7184912"/>
            <a:ext cx="677725" cy="735376"/>
          </a:xfrm>
          <a:prstGeom prst="rect">
            <a:avLst/>
          </a:prstGeom>
        </p:spPr>
      </p:pic>
      <p:pic>
        <p:nvPicPr>
          <p:cNvPr id="45" name="Image 44"/>
          <p:cNvPicPr>
            <a:picLocks noChangeAspect="1"/>
          </p:cNvPicPr>
          <p:nvPr/>
        </p:nvPicPr>
        <p:blipFill rotWithShape="1">
          <a:blip r:embed="rId4"/>
          <a:srcRect l="19209" t="7486" r="16070" b="1897"/>
          <a:stretch/>
        </p:blipFill>
        <p:spPr>
          <a:xfrm>
            <a:off x="5774265" y="7145510"/>
            <a:ext cx="754212" cy="791999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 rotWithShape="1">
          <a:blip r:embed="rId5"/>
          <a:srcRect l="22164" t="14381" r="7942" b="4654"/>
          <a:stretch/>
        </p:blipFill>
        <p:spPr>
          <a:xfrm>
            <a:off x="4368799" y="7165132"/>
            <a:ext cx="889001" cy="772377"/>
          </a:xfrm>
          <a:prstGeom prst="rect">
            <a:avLst/>
          </a:prstGeom>
        </p:spPr>
      </p:pic>
      <p:pic>
        <p:nvPicPr>
          <p:cNvPr id="47" name="Image 46"/>
          <p:cNvPicPr>
            <a:picLocks noChangeAspect="1"/>
          </p:cNvPicPr>
          <p:nvPr/>
        </p:nvPicPr>
        <p:blipFill rotWithShape="1">
          <a:blip r:embed="rId6"/>
          <a:srcRect l="20687" t="13396" r="6761" b="6230"/>
          <a:stretch/>
        </p:blipFill>
        <p:spPr>
          <a:xfrm>
            <a:off x="234657" y="7159511"/>
            <a:ext cx="939112" cy="791999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 rotWithShape="1">
          <a:blip r:embed="rId2"/>
          <a:srcRect l="23199" t="12805" r="34984"/>
          <a:stretch/>
        </p:blipFill>
        <p:spPr>
          <a:xfrm>
            <a:off x="1831981" y="8005244"/>
            <a:ext cx="521615" cy="827998"/>
          </a:xfrm>
          <a:prstGeom prst="rect">
            <a:avLst/>
          </a:prstGeom>
        </p:spPr>
      </p:pic>
      <p:pic>
        <p:nvPicPr>
          <p:cNvPr id="49" name="Image 48"/>
          <p:cNvPicPr>
            <a:picLocks noChangeAspect="1"/>
          </p:cNvPicPr>
          <p:nvPr/>
        </p:nvPicPr>
        <p:blipFill rotWithShape="1">
          <a:blip r:embed="rId3"/>
          <a:srcRect l="25521" t="17336" r="32593" b="22963"/>
          <a:stretch/>
        </p:blipFill>
        <p:spPr>
          <a:xfrm>
            <a:off x="3116792" y="8063710"/>
            <a:ext cx="677725" cy="735376"/>
          </a:xfrm>
          <a:prstGeom prst="rect">
            <a:avLst/>
          </a:prstGeom>
        </p:spPr>
      </p:pic>
      <p:pic>
        <p:nvPicPr>
          <p:cNvPr id="50" name="Image 49"/>
          <p:cNvPicPr>
            <a:picLocks noChangeAspect="1"/>
          </p:cNvPicPr>
          <p:nvPr/>
        </p:nvPicPr>
        <p:blipFill rotWithShape="1">
          <a:blip r:embed="rId4"/>
          <a:srcRect l="19209" t="7486" r="16070" b="1897"/>
          <a:stretch/>
        </p:blipFill>
        <p:spPr>
          <a:xfrm>
            <a:off x="5774265" y="8024308"/>
            <a:ext cx="754212" cy="791999"/>
          </a:xfrm>
          <a:prstGeom prst="rect">
            <a:avLst/>
          </a:prstGeom>
        </p:spPr>
      </p:pic>
      <p:pic>
        <p:nvPicPr>
          <p:cNvPr id="51" name="Image 50"/>
          <p:cNvPicPr>
            <a:picLocks noChangeAspect="1"/>
          </p:cNvPicPr>
          <p:nvPr/>
        </p:nvPicPr>
        <p:blipFill rotWithShape="1">
          <a:blip r:embed="rId5"/>
          <a:srcRect l="22164" t="14381" r="7942" b="4654"/>
          <a:stretch/>
        </p:blipFill>
        <p:spPr>
          <a:xfrm>
            <a:off x="4368799" y="8043930"/>
            <a:ext cx="889001" cy="772377"/>
          </a:xfrm>
          <a:prstGeom prst="rect">
            <a:avLst/>
          </a:prstGeom>
        </p:spPr>
      </p:pic>
      <p:pic>
        <p:nvPicPr>
          <p:cNvPr id="52" name="Image 51"/>
          <p:cNvPicPr>
            <a:picLocks noChangeAspect="1"/>
          </p:cNvPicPr>
          <p:nvPr/>
        </p:nvPicPr>
        <p:blipFill rotWithShape="1">
          <a:blip r:embed="rId6"/>
          <a:srcRect l="20687" t="13396" r="6761" b="6230"/>
          <a:stretch/>
        </p:blipFill>
        <p:spPr>
          <a:xfrm>
            <a:off x="234657" y="8038309"/>
            <a:ext cx="939112" cy="791999"/>
          </a:xfrm>
          <a:prstGeom prst="rect">
            <a:avLst/>
          </a:prstGeom>
        </p:spPr>
      </p:pic>
      <p:pic>
        <p:nvPicPr>
          <p:cNvPr id="53" name="Image 52"/>
          <p:cNvPicPr>
            <a:picLocks noChangeAspect="1"/>
          </p:cNvPicPr>
          <p:nvPr/>
        </p:nvPicPr>
        <p:blipFill rotWithShape="1">
          <a:blip r:embed="rId2"/>
          <a:srcRect l="23199" t="12805" r="34984"/>
          <a:stretch/>
        </p:blipFill>
        <p:spPr>
          <a:xfrm>
            <a:off x="1831981" y="8879563"/>
            <a:ext cx="521615" cy="827998"/>
          </a:xfrm>
          <a:prstGeom prst="rect">
            <a:avLst/>
          </a:prstGeom>
        </p:spPr>
      </p:pic>
      <p:pic>
        <p:nvPicPr>
          <p:cNvPr id="54" name="Image 53"/>
          <p:cNvPicPr>
            <a:picLocks noChangeAspect="1"/>
          </p:cNvPicPr>
          <p:nvPr/>
        </p:nvPicPr>
        <p:blipFill rotWithShape="1">
          <a:blip r:embed="rId3"/>
          <a:srcRect l="25521" t="17336" r="32593" b="22963"/>
          <a:stretch/>
        </p:blipFill>
        <p:spPr>
          <a:xfrm>
            <a:off x="3116792" y="8938029"/>
            <a:ext cx="677725" cy="735376"/>
          </a:xfrm>
          <a:prstGeom prst="rect">
            <a:avLst/>
          </a:prstGeom>
        </p:spPr>
      </p:pic>
      <p:pic>
        <p:nvPicPr>
          <p:cNvPr id="55" name="Image 54"/>
          <p:cNvPicPr>
            <a:picLocks noChangeAspect="1"/>
          </p:cNvPicPr>
          <p:nvPr/>
        </p:nvPicPr>
        <p:blipFill rotWithShape="1">
          <a:blip r:embed="rId4"/>
          <a:srcRect l="19209" t="7486" r="16070" b="1897"/>
          <a:stretch/>
        </p:blipFill>
        <p:spPr>
          <a:xfrm>
            <a:off x="5774265" y="8898627"/>
            <a:ext cx="754212" cy="791999"/>
          </a:xfrm>
          <a:prstGeom prst="rect">
            <a:avLst/>
          </a:prstGeom>
        </p:spPr>
      </p:pic>
      <p:pic>
        <p:nvPicPr>
          <p:cNvPr id="56" name="Image 55"/>
          <p:cNvPicPr>
            <a:picLocks noChangeAspect="1"/>
          </p:cNvPicPr>
          <p:nvPr/>
        </p:nvPicPr>
        <p:blipFill rotWithShape="1">
          <a:blip r:embed="rId5"/>
          <a:srcRect l="22164" t="14381" r="7942" b="4654"/>
          <a:stretch/>
        </p:blipFill>
        <p:spPr>
          <a:xfrm>
            <a:off x="4368799" y="8918249"/>
            <a:ext cx="889001" cy="772377"/>
          </a:xfrm>
          <a:prstGeom prst="rect">
            <a:avLst/>
          </a:prstGeom>
        </p:spPr>
      </p:pic>
      <p:pic>
        <p:nvPicPr>
          <p:cNvPr id="57" name="Image 56"/>
          <p:cNvPicPr>
            <a:picLocks noChangeAspect="1"/>
          </p:cNvPicPr>
          <p:nvPr/>
        </p:nvPicPr>
        <p:blipFill rotWithShape="1">
          <a:blip r:embed="rId6"/>
          <a:srcRect l="20687" t="13396" r="6761" b="6230"/>
          <a:stretch/>
        </p:blipFill>
        <p:spPr>
          <a:xfrm>
            <a:off x="234657" y="8912628"/>
            <a:ext cx="939112" cy="79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84937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354</Words>
  <Application>Microsoft Macintosh PowerPoint</Application>
  <PresentationFormat>Format A4 (210 x 297 mm)</PresentationFormat>
  <Paragraphs>61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Texte et images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Texte et images</dc:title>
  <dc:creator>Marie Gabriel</dc:creator>
  <cp:lastModifiedBy>Marie Gabriel</cp:lastModifiedBy>
  <cp:revision>3</cp:revision>
  <dcterms:created xsi:type="dcterms:W3CDTF">2015-11-11T22:10:39Z</dcterms:created>
  <dcterms:modified xsi:type="dcterms:W3CDTF">2015-12-23T20:37:47Z</dcterms:modified>
</cp:coreProperties>
</file>