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4" r:id="rId9"/>
    <p:sldId id="261" r:id="rId1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407" autoAdjust="0"/>
  </p:normalViewPr>
  <p:slideViewPr>
    <p:cSldViewPr snapToGrid="0" snapToObjects="1" showGuides="1">
      <p:cViewPr varScale="1">
        <p:scale>
          <a:sx n="95" d="100"/>
          <a:sy n="95" d="100"/>
        </p:scale>
        <p:origin x="-1184" y="-112"/>
      </p:cViewPr>
      <p:guideLst>
        <p:guide orient="horz" pos="270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4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10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5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83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29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6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95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6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428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97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E085E-E705-244C-AE4B-F07265267A72}" type="datetimeFigureOut">
              <a:rPr lang="fr-FR" smtClean="0"/>
              <a:t>29/09/2015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0109-B0F4-2F45-812A-E91E6477CA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11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dirty="0" smtClean="0">
                <a:latin typeface="Chalkduster"/>
                <a:cs typeface="Chalkduster"/>
              </a:rPr>
              <a:t>BEN</a:t>
            </a:r>
            <a:endParaRPr lang="fr-FR" sz="7200" dirty="0">
              <a:latin typeface="Chalkduster"/>
              <a:cs typeface="Chalkduster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Ben </a:t>
            </a:r>
            <a:r>
              <a:rPr lang="fr-FR" dirty="0"/>
              <a:t>est un artiste français d’origine suisse, né le 18 juillet 1935, à Naples </a:t>
            </a:r>
            <a:r>
              <a:rPr lang="fr-FR" dirty="0" smtClean="0"/>
              <a:t>en Italie.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465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1016000"/>
            <a:ext cx="74803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31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45" y="529410"/>
            <a:ext cx="7266510" cy="595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55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947" y="486379"/>
            <a:ext cx="4367044" cy="597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4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707" y="294585"/>
            <a:ext cx="5324585" cy="629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05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08000"/>
            <a:ext cx="80010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2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612900"/>
            <a:ext cx="50800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8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525" y="410323"/>
            <a:ext cx="4692317" cy="605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0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60400"/>
            <a:ext cx="76200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264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</Words>
  <Application>Microsoft Macintosh PowerPoint</Application>
  <PresentationFormat>Présentation à l'écran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BEN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</dc:title>
  <dc:creator>Marie Gabriel</dc:creator>
  <cp:lastModifiedBy>Marie Gabriel</cp:lastModifiedBy>
  <cp:revision>3</cp:revision>
  <dcterms:created xsi:type="dcterms:W3CDTF">2015-09-29T09:23:22Z</dcterms:created>
  <dcterms:modified xsi:type="dcterms:W3CDTF">2015-09-29T09:40:14Z</dcterms:modified>
</cp:coreProperties>
</file>