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8" d="100"/>
          <a:sy n="68" d="100"/>
        </p:scale>
        <p:origin x="-1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3A14F-7ECE-FD4A-AA9E-AF0F90C9EF86}" type="datetimeFigureOut">
              <a:rPr lang="fr-FR" smtClean="0"/>
              <a:t>12/09/2015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AF69C-9E4D-A649-8A13-C3E1D3B43A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lettres enluminées des manuscrits de Clairvaux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98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4000"/>
            <a:ext cx="91440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0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100" y="0"/>
            <a:ext cx="5511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61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51" y="660419"/>
            <a:ext cx="7840698" cy="527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4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127000"/>
            <a:ext cx="43942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6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152400"/>
            <a:ext cx="43815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9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139700"/>
            <a:ext cx="5118100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4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54000"/>
            <a:ext cx="51689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6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D’autres lettres enluminées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651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88900"/>
            <a:ext cx="4254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6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1308100"/>
            <a:ext cx="49784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38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Le travail des copistes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5913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533400"/>
            <a:ext cx="56642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63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00" y="596900"/>
            <a:ext cx="50038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28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596900"/>
            <a:ext cx="43434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76728"/>
      </p:ext>
    </p:extLst>
  </p:cSld>
  <p:clrMapOvr>
    <a:masterClrMapping/>
  </p:clrMapOvr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67</TotalTime>
  <Words>14</Words>
  <Application>Microsoft Macintosh PowerPoint</Application>
  <PresentationFormat>Présentation à l'écran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Noir</vt:lpstr>
      <vt:lpstr>Les lettres enluminées des manuscrits de Clairvaux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lettres enluminées des manuscrits de Clairvaux</dc:title>
  <dc:creator>Marie Gabriel</dc:creator>
  <cp:lastModifiedBy>Marie Gabriel</cp:lastModifiedBy>
  <cp:revision>4</cp:revision>
  <dcterms:created xsi:type="dcterms:W3CDTF">2015-08-30T20:03:43Z</dcterms:created>
  <dcterms:modified xsi:type="dcterms:W3CDTF">2015-09-12T21:25:24Z</dcterms:modified>
</cp:coreProperties>
</file>