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59" r:id="rId3"/>
    <p:sldId id="260" r:id="rId4"/>
    <p:sldId id="261" r:id="rId5"/>
    <p:sldId id="262" r:id="rId6"/>
    <p:sldId id="270" r:id="rId7"/>
    <p:sldId id="274" r:id="rId8"/>
    <p:sldId id="275" r:id="rId9"/>
    <p:sldId id="265" r:id="rId10"/>
    <p:sldId id="266" r:id="rId11"/>
    <p:sldId id="267" r:id="rId12"/>
    <p:sldId id="268" r:id="rId13"/>
    <p:sldId id="273" r:id="rId14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14" autoAdjust="0"/>
    <p:restoredTop sz="94660"/>
  </p:normalViewPr>
  <p:slideViewPr>
    <p:cSldViewPr>
      <p:cViewPr>
        <p:scale>
          <a:sx n="75" d="100"/>
          <a:sy n="75" d="100"/>
        </p:scale>
        <p:origin x="-1144" y="-6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C6FC0BB7-F0C4-C74B-AD0A-38291222CC57}" type="datetimeFigureOut">
              <a:rPr lang="fr-FR"/>
              <a:pPr/>
              <a:t>17/06/2015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 smtClean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D096A7C2-FD0D-F840-99C0-2D046BFC400D}" type="slidenum">
              <a:rPr lang="fr-FR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21590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2531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fr-FR">
              <a:latin typeface="Calibri" charset="0"/>
            </a:endParaRPr>
          </a:p>
        </p:txBody>
      </p:sp>
      <p:sp>
        <p:nvSpPr>
          <p:cNvPr id="5124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B9520D3F-19CD-9C4F-814A-CC31015D8FD6}" type="slidenum">
              <a:rPr lang="fr-FR">
                <a:latin typeface="Calibri" charset="0"/>
              </a:rPr>
              <a:pPr eaLnBrk="1" hangingPunct="1"/>
              <a:t>1</a:t>
            </a:fld>
            <a:endParaRPr lang="fr-FR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5603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fr-FR">
              <a:latin typeface="Calibri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5DEC1468-3D2C-F54C-BD5F-6EEF7A1FF8F0}" type="slidenum">
              <a:rPr lang="fr-FR">
                <a:latin typeface="Calibri" charset="0"/>
              </a:rPr>
              <a:pPr eaLnBrk="1" hangingPunct="1"/>
              <a:t>2</a:t>
            </a:fld>
            <a:endParaRPr lang="fr-FR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662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fr-FR">
              <a:latin typeface="Calibri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7DE5A219-73F4-6447-BF89-7ABB82C4F6AE}" type="slidenum">
              <a:rPr lang="fr-FR">
                <a:latin typeface="Calibri" charset="0"/>
              </a:rPr>
              <a:pPr eaLnBrk="1" hangingPunct="1"/>
              <a:t>3</a:t>
            </a:fld>
            <a:endParaRPr lang="fr-FR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7651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fr-FR">
              <a:latin typeface="Calibri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F77138D3-B111-F142-9EFC-6E30256DB71B}" type="slidenum">
              <a:rPr lang="fr-FR">
                <a:latin typeface="Calibri" charset="0"/>
              </a:rPr>
              <a:pPr eaLnBrk="1" hangingPunct="1"/>
              <a:t>4</a:t>
            </a:fld>
            <a:endParaRPr lang="fr-FR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867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fr-FR">
              <a:latin typeface="Calibri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E141B726-B496-A84B-92D4-A1104292D13B}" type="slidenum">
              <a:rPr lang="fr-FR">
                <a:latin typeface="Calibri" charset="0"/>
              </a:rPr>
              <a:pPr eaLnBrk="1" hangingPunct="1"/>
              <a:t>5</a:t>
            </a:fld>
            <a:endParaRPr lang="fr-FR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686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fr-FR">
              <a:latin typeface="Calibri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55668C05-BBAB-0646-AA30-87B6C53560BE}" type="slidenum">
              <a:rPr lang="fr-FR">
                <a:latin typeface="Calibri" charset="0"/>
              </a:rPr>
              <a:pPr eaLnBrk="1" hangingPunct="1"/>
              <a:t>6</a:t>
            </a:fld>
            <a:endParaRPr lang="fr-FR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174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fr-FR">
              <a:latin typeface="Calibri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8ECCB5D5-C7EA-B34E-8C4D-0A72295251AA}" type="slidenum">
              <a:rPr lang="fr-FR">
                <a:latin typeface="Calibri" charset="0"/>
              </a:rPr>
              <a:pPr eaLnBrk="1" hangingPunct="1"/>
              <a:t>9</a:t>
            </a:fld>
            <a:endParaRPr lang="fr-FR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2771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fr-FR">
              <a:latin typeface="Calibri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3133D91E-A9B9-7845-A569-E9E4D1614153}" type="slidenum">
              <a:rPr lang="fr-FR">
                <a:latin typeface="Calibri" charset="0"/>
              </a:rPr>
              <a:pPr eaLnBrk="1" hangingPunct="1"/>
              <a:t>10</a:t>
            </a:fld>
            <a:endParaRPr lang="fr-FR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379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fr-FR">
              <a:latin typeface="Calibri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E75816BC-A0BA-B349-873F-7C02B0990D24}" type="slidenum">
              <a:rPr lang="fr-FR">
                <a:latin typeface="Calibri" charset="0"/>
              </a:rPr>
              <a:pPr eaLnBrk="1" hangingPunct="1"/>
              <a:t>11</a:t>
            </a:fld>
            <a:endParaRPr lang="fr-FR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481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fr-FR">
              <a:latin typeface="Calibri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63056EFE-7140-6D4E-A470-DFB5F33FE1D1}" type="slidenum">
              <a:rPr lang="fr-FR">
                <a:latin typeface="Calibri" charset="0"/>
              </a:rPr>
              <a:pPr eaLnBrk="1" hangingPunct="1"/>
              <a:t>12</a:t>
            </a:fld>
            <a:endParaRPr lang="fr-FR">
              <a:latin typeface="Calibri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BBBF3-6529-F846-903B-29D934A8BC62}" type="datetimeFigureOut">
              <a:rPr lang="fr-FR" smtClean="0"/>
              <a:pPr/>
              <a:t>17/06/2015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625E5-142E-C746-BE28-BCF03DF26387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07BFF-6C32-1243-BD0A-A00CEA1767BC}" type="datetimeFigureOut">
              <a:rPr lang="fr-FR" smtClean="0"/>
              <a:pPr/>
              <a:t>17/06/2015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DFA4F-00AD-A44A-8440-ECE95B102A8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AEC04-07C6-0C47-A679-7C34DAD40F8B}" type="datetimeFigureOut">
              <a:rPr lang="fr-FR" smtClean="0"/>
              <a:pPr/>
              <a:t>17/06/2015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A38E7-0507-2E40-90F4-70AABB2AA0B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D6B7-EA8F-0F4B-A752-3C4B7DEC9AF0}" type="datetimeFigureOut">
              <a:rPr lang="fr-FR" smtClean="0"/>
              <a:pPr/>
              <a:t>17/06/2015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39EB2-9451-7743-A136-9F98854E9B17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70F53-3FAA-0845-BD18-7A0C249FE8DB}" type="datetimeFigureOut">
              <a:rPr lang="fr-FR" smtClean="0"/>
              <a:pPr/>
              <a:t>17/06/2015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7BBA3-9A31-6047-80DF-4DFA7BE4AF37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ADA30-089F-E842-8B4D-9A43873A97BB}" type="datetimeFigureOut">
              <a:rPr lang="fr-FR" smtClean="0"/>
              <a:pPr/>
              <a:t>17/06/2015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B5216-8D2C-7342-9528-20492C249E3A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163AB-69B0-9849-B8AB-2CB207F62DE5}" type="datetimeFigureOut">
              <a:rPr lang="fr-FR" smtClean="0"/>
              <a:pPr/>
              <a:t>17/06/2015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76ED-7091-C345-B29F-5367DDE76AD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C4404-4BC3-8649-A4D6-74B13F32C81C}" type="datetimeFigureOut">
              <a:rPr lang="fr-FR" smtClean="0"/>
              <a:pPr/>
              <a:t>17/06/2015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A4D55-7434-384C-BC65-272166E8ABDA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1A057-D0C7-DC47-8E80-9FA71FDA195D}" type="datetimeFigureOut">
              <a:rPr lang="fr-FR" smtClean="0"/>
              <a:pPr/>
              <a:t>17/06/2015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E833E-D48F-1442-A0C0-8FAC7C16A848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4822C-7EA4-BE43-AA30-6BBE8B72EC31}" type="datetimeFigureOut">
              <a:rPr lang="fr-FR" smtClean="0"/>
              <a:pPr/>
              <a:t>17/06/2015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16DB2-EF60-EB43-BFE4-B7F20AA97BE9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15918-D746-B648-832D-4896F83EB8BD}" type="datetimeFigureOut">
              <a:rPr lang="fr-FR" smtClean="0"/>
              <a:pPr/>
              <a:t>17/06/2015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63CA0-FEAC-9147-A12E-6F27797B2C6A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BAEC04-07C6-0C47-A679-7C34DAD40F8B}" type="datetimeFigureOut">
              <a:rPr lang="fr-FR" smtClean="0"/>
              <a:pPr/>
              <a:t>17/06/2015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8A38E7-0507-2E40-90F4-70AABB2AA0B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4" Type="http://schemas.openxmlformats.org/officeDocument/2006/relationships/image" Target="../media/image18.jpeg"/><Relationship Id="rId5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4" Type="http://schemas.openxmlformats.org/officeDocument/2006/relationships/image" Target="../media/image21.jpeg"/><Relationship Id="rId5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4" Type="http://schemas.openxmlformats.org/officeDocument/2006/relationships/image" Target="../media/image24.jpeg"/><Relationship Id="rId5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4" Type="http://schemas.openxmlformats.org/officeDocument/2006/relationships/image" Target="../media/image27.png"/><Relationship Id="rId5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re 1"/>
          <p:cNvSpPr>
            <a:spLocks noGrp="1"/>
          </p:cNvSpPr>
          <p:nvPr>
            <p:ph type="ctrTitle"/>
          </p:nvPr>
        </p:nvSpPr>
        <p:spPr>
          <a:xfrm>
            <a:off x="611188" y="620688"/>
            <a:ext cx="7772400" cy="1470025"/>
          </a:xfrm>
        </p:spPr>
        <p:txBody>
          <a:bodyPr>
            <a:normAutofit/>
          </a:bodyPr>
          <a:lstStyle/>
          <a:p>
            <a:pPr eaLnBrk="1" hangingPunct="1"/>
            <a:r>
              <a:rPr lang="fr-FR" sz="6600" dirty="0">
                <a:latin typeface="Chalkduster"/>
                <a:cs typeface="Chalkduster"/>
              </a:rPr>
              <a:t>LAND ART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68313" y="2349500"/>
            <a:ext cx="8135937" cy="3671888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fr-FR" sz="2700" dirty="0">
                <a:solidFill>
                  <a:srgbClr val="FFFFFF"/>
                </a:solidFill>
                <a:latin typeface="Comic Sans MS"/>
                <a:cs typeface="Comic Sans MS"/>
              </a:rPr>
              <a:t>Le </a:t>
            </a:r>
            <a:r>
              <a:rPr lang="fr-FR" sz="2700" b="1" dirty="0">
                <a:solidFill>
                  <a:srgbClr val="FFFFFF"/>
                </a:solidFill>
                <a:latin typeface="Comic Sans MS"/>
                <a:cs typeface="Comic Sans MS"/>
              </a:rPr>
              <a:t>Land Art</a:t>
            </a:r>
            <a:r>
              <a:rPr lang="fr-FR" sz="2700" dirty="0">
                <a:solidFill>
                  <a:srgbClr val="FFFFFF"/>
                </a:solidFill>
                <a:latin typeface="Comic Sans MS"/>
                <a:cs typeface="Comic Sans MS"/>
              </a:rPr>
              <a:t> est </a:t>
            </a:r>
            <a:r>
              <a:rPr lang="fr-FR" sz="2700" dirty="0" smtClean="0">
                <a:solidFill>
                  <a:srgbClr val="FFFFFF"/>
                </a:solidFill>
                <a:latin typeface="Comic Sans MS"/>
                <a:cs typeface="Comic Sans MS"/>
              </a:rPr>
              <a:t>une forme d’art qui </a:t>
            </a:r>
            <a:endParaRPr lang="fr-FR" sz="2700" dirty="0">
              <a:solidFill>
                <a:srgbClr val="FFFFFF"/>
              </a:solidFill>
              <a:latin typeface="Comic Sans MS"/>
              <a:cs typeface="Comic Sans MS"/>
            </a:endParaRPr>
          </a:p>
          <a:p>
            <a:pPr eaLnBrk="1" hangingPunct="1">
              <a:lnSpc>
                <a:spcPct val="90000"/>
              </a:lnSpc>
            </a:pPr>
            <a:r>
              <a:rPr lang="fr-FR" sz="2700" dirty="0" smtClean="0">
                <a:solidFill>
                  <a:srgbClr val="FFFFFF"/>
                </a:solidFill>
                <a:latin typeface="Comic Sans MS"/>
                <a:cs typeface="Comic Sans MS"/>
              </a:rPr>
              <a:t>utilise </a:t>
            </a:r>
            <a:r>
              <a:rPr lang="fr-FR" sz="2700" dirty="0">
                <a:solidFill>
                  <a:srgbClr val="FFFFFF"/>
                </a:solidFill>
                <a:latin typeface="Comic Sans MS"/>
                <a:cs typeface="Comic Sans MS"/>
              </a:rPr>
              <a:t>le cadre et les matériaux de la nature </a:t>
            </a:r>
          </a:p>
          <a:p>
            <a:pPr eaLnBrk="1" hangingPunct="1">
              <a:lnSpc>
                <a:spcPct val="90000"/>
              </a:lnSpc>
            </a:pPr>
            <a:r>
              <a:rPr lang="fr-FR" sz="2700" dirty="0">
                <a:solidFill>
                  <a:srgbClr val="FFFFFF"/>
                </a:solidFill>
                <a:latin typeface="Comic Sans MS"/>
                <a:cs typeface="Comic Sans MS"/>
              </a:rPr>
              <a:t>(bois, terre, pierres, sable, rocher, </a:t>
            </a:r>
            <a:r>
              <a:rPr lang="fr-FR" sz="2700" dirty="0" smtClean="0">
                <a:solidFill>
                  <a:srgbClr val="FFFFFF"/>
                </a:solidFill>
                <a:latin typeface="Comic Sans MS"/>
                <a:cs typeface="Comic Sans MS"/>
              </a:rPr>
              <a:t>etc…)</a:t>
            </a:r>
            <a:r>
              <a:rPr lang="fr-FR" sz="2700" dirty="0">
                <a:solidFill>
                  <a:srgbClr val="FFFFFF"/>
                </a:solidFill>
                <a:latin typeface="Comic Sans MS"/>
                <a:cs typeface="Comic Sans MS"/>
              </a:rPr>
              <a:t>. </a:t>
            </a:r>
          </a:p>
          <a:p>
            <a:pPr eaLnBrk="1" hangingPunct="1">
              <a:lnSpc>
                <a:spcPct val="90000"/>
              </a:lnSpc>
            </a:pPr>
            <a:endParaRPr lang="fr-FR" sz="2700" dirty="0">
              <a:solidFill>
                <a:srgbClr val="FFFFFF"/>
              </a:solidFill>
              <a:latin typeface="Comic Sans MS"/>
              <a:cs typeface="Comic Sans MS"/>
            </a:endParaRPr>
          </a:p>
          <a:p>
            <a:pPr eaLnBrk="1" hangingPunct="1">
              <a:lnSpc>
                <a:spcPct val="90000"/>
              </a:lnSpc>
            </a:pPr>
            <a:r>
              <a:rPr lang="fr-FR" sz="2700" dirty="0">
                <a:solidFill>
                  <a:srgbClr val="FFFFFF"/>
                </a:solidFill>
                <a:latin typeface="Comic Sans MS"/>
                <a:cs typeface="Comic Sans MS"/>
              </a:rPr>
              <a:t>Le plus souvent, les œuvres sont à l'extérieur, </a:t>
            </a:r>
            <a:r>
              <a:rPr lang="fr-FR" sz="2700" dirty="0" smtClean="0">
                <a:solidFill>
                  <a:srgbClr val="FFFFFF"/>
                </a:solidFill>
                <a:latin typeface="Comic Sans MS"/>
                <a:cs typeface="Comic Sans MS"/>
              </a:rPr>
              <a:t>sous la pluie, le vent ou le soleil, et elles s’abiment</a:t>
            </a:r>
            <a:r>
              <a:rPr lang="fr-FR" sz="2700" dirty="0">
                <a:solidFill>
                  <a:srgbClr val="FFFFFF"/>
                </a:solidFill>
                <a:latin typeface="Comic Sans MS"/>
                <a:cs typeface="Comic Sans MS"/>
              </a:rPr>
              <a:t> ; ainsi, certaines ont disparu et il ne reste que leur souvenir photographique.</a:t>
            </a:r>
          </a:p>
          <a:p>
            <a:pPr algn="l" eaLnBrk="1" hangingPunct="1">
              <a:lnSpc>
                <a:spcPct val="90000"/>
              </a:lnSpc>
            </a:pPr>
            <a:endParaRPr lang="fr-FR" sz="2700" dirty="0">
              <a:solidFill>
                <a:srgbClr val="FFFFFF"/>
              </a:solidFill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2190750" y="2468563"/>
          <a:ext cx="4762500" cy="1920239"/>
        </p:xfrm>
        <a:graphic>
          <a:graphicData uri="http://schemas.openxmlformats.org/drawingml/2006/table">
            <a:tbl>
              <a:tblPr/>
              <a:tblGrid>
                <a:gridCol w="4762500"/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Arial" charset="0"/>
                        </a:rPr>
                        <a:t>Jim Denevan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Arial" charset="0"/>
                        </a:rPr>
                        <a:t/>
                      </a:r>
                      <a:br>
                        <a:rPr kumimoji="0" lang="fr-F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Arial" charset="0"/>
                        </a:rPr>
                      </a:br>
                      <a:r>
                        <a:rPr kumimoji="0" lang="fr-F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Arial" charset="0"/>
                        </a:rPr>
                        <a:t>Artiste et surfer, Jim Denevan dessine sur le sable des figures géométriques qui ne sont pas sans rappeler les "crop circles", autre forme de land art...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Arial" charset="0"/>
                        </a:rPr>
                        <a:t> 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  <p:pic>
        <p:nvPicPr>
          <p:cNvPr id="5125" name="Picture 3" descr="http://www.syti.net/Images/LandArt/JimDenevan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1" y="2193875"/>
            <a:ext cx="6495951" cy="4218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2" descr="http://www.syti.net/Images/LandArt/JimDeneva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92696"/>
            <a:ext cx="2713757" cy="3600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3924300" y="620713"/>
            <a:ext cx="4535488" cy="584776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fr-FR" sz="3200" dirty="0">
                <a:solidFill>
                  <a:srgbClr val="FFFF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omic Sans MS"/>
                <a:cs typeface="Comic Sans MS"/>
              </a:rPr>
              <a:t>Jim </a:t>
            </a:r>
            <a:r>
              <a:rPr lang="fr-FR" sz="3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omic Sans MS"/>
                <a:cs typeface="Comic Sans MS"/>
              </a:rPr>
              <a:t>DENEVAN</a:t>
            </a:r>
            <a:endParaRPr lang="fr-FR" sz="3200" dirty="0">
              <a:solidFill>
                <a:srgbClr val="FFFFFF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 descr="http://www.syti.net/Images/LandArt/JimDenevan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620713"/>
            <a:ext cx="4059237" cy="573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8" descr="http://www.syti.net/Images/LandArt/JimDenevan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620713"/>
            <a:ext cx="4897437" cy="311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10" descr="http://www.syti.net/Images/LandArt/JimDenevan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652963"/>
            <a:ext cx="3889375" cy="159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079500"/>
            <a:ext cx="7620000" cy="469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www.syti.net/Images/LandArt/LandArt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260350"/>
            <a:ext cx="634365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ZoneTexte 4"/>
          <p:cNvSpPr txBox="1">
            <a:spLocks noChangeArrowheads="1"/>
          </p:cNvSpPr>
          <p:nvPr/>
        </p:nvSpPr>
        <p:spPr bwMode="auto">
          <a:xfrm>
            <a:off x="5364088" y="5445224"/>
            <a:ext cx="308224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fr-FR" sz="3600" dirty="0">
                <a:latin typeface="Comic Sans MS"/>
                <a:cs typeface="Comic Sans MS"/>
              </a:rPr>
              <a:t>Michel </a:t>
            </a:r>
            <a:r>
              <a:rPr lang="fr-FR" sz="3600" dirty="0" smtClean="0">
                <a:latin typeface="Comic Sans MS"/>
                <a:cs typeface="Comic Sans MS"/>
              </a:rPr>
              <a:t>DAVO</a:t>
            </a:r>
            <a:endParaRPr lang="fr-FR" sz="3600" dirty="0">
              <a:latin typeface="Comic Sans MS"/>
              <a:cs typeface="Comic Sans MS"/>
            </a:endParaRPr>
          </a:p>
        </p:txBody>
      </p:sp>
      <p:pic>
        <p:nvPicPr>
          <p:cNvPr id="8196" name="Picture 5" descr="photo de Michel Davo, thème des spirales (goémon noir sur galets gris). Land Ar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573463"/>
            <a:ext cx="4124325" cy="2773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 descr="http://veganrevolution.free.fr/images1/la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212976"/>
            <a:ext cx="3095625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ZoneTexte 6"/>
          <p:cNvSpPr txBox="1">
            <a:spLocks noChangeArrowheads="1"/>
          </p:cNvSpPr>
          <p:nvPr/>
        </p:nvSpPr>
        <p:spPr bwMode="auto">
          <a:xfrm>
            <a:off x="4211960" y="1412776"/>
            <a:ext cx="2304181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fr-FR" sz="3200" dirty="0">
                <a:latin typeface="Comic Sans MS"/>
                <a:cs typeface="Comic Sans MS"/>
              </a:rPr>
              <a:t>Niels </a:t>
            </a:r>
            <a:r>
              <a:rPr lang="fr-FR" sz="3200" dirty="0" smtClean="0">
                <a:latin typeface="Comic Sans MS"/>
                <a:cs typeface="Comic Sans MS"/>
              </a:rPr>
              <a:t>UDO</a:t>
            </a:r>
            <a:endParaRPr lang="fr-FR" sz="3200" dirty="0">
              <a:latin typeface="Comic Sans MS"/>
              <a:cs typeface="Comic Sans MS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3438" y="2996952"/>
            <a:ext cx="4786111" cy="3463404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520" y="471686"/>
            <a:ext cx="3463032" cy="25972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3356992"/>
            <a:ext cx="3923463" cy="3024336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2208" y="476672"/>
            <a:ext cx="4328263" cy="593132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5656" y="476672"/>
            <a:ext cx="2708920" cy="270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4405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620688"/>
            <a:ext cx="4746104" cy="3164069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0432" y="3334970"/>
            <a:ext cx="4026024" cy="3046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2167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i47.servimg.com/u/f47/11/27/81/09/goldsw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24744"/>
            <a:ext cx="4608513" cy="498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4" descr="http://coups-de.net/wp-content/uploads/goldsworth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32656"/>
            <a:ext cx="2857500" cy="290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6" descr="http://www.brusselslouise.be/wp-content/uploads/2010/06/andy-goldsworthy-2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429000"/>
            <a:ext cx="2951163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Rectangle 6"/>
          <p:cNvSpPr>
            <a:spLocks noChangeArrowheads="1"/>
          </p:cNvSpPr>
          <p:nvPr/>
        </p:nvSpPr>
        <p:spPr bwMode="auto">
          <a:xfrm>
            <a:off x="611932" y="333375"/>
            <a:ext cx="5256212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fr-FR" sz="3200" dirty="0">
                <a:latin typeface="Comic Sans MS"/>
                <a:cs typeface="Comic Sans MS"/>
              </a:rPr>
              <a:t>Andy GOLDSWORTHY </a:t>
            </a:r>
            <a:br>
              <a:rPr lang="fr-FR" sz="3200" dirty="0">
                <a:latin typeface="Comic Sans MS"/>
                <a:cs typeface="Comic Sans MS"/>
              </a:rPr>
            </a:br>
            <a:r>
              <a:rPr lang="fr-FR" dirty="0">
                <a:latin typeface="Comic Sans MS"/>
                <a:cs typeface="Comic Sans MS"/>
              </a:rPr>
              <a:t/>
            </a:r>
            <a:br>
              <a:rPr lang="fr-FR" dirty="0">
                <a:latin typeface="Comic Sans MS"/>
                <a:cs typeface="Comic Sans MS"/>
              </a:rPr>
            </a:br>
            <a:endParaRPr lang="fr-FR" dirty="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www.brusselslouise.be/wp-content/uploads/2010/06/andy_goldsworthy_rowan_leaves_with_hol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60350"/>
            <a:ext cx="4657725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4" descr="http://data0.eklablog.com/art-calonne/mod_article2857884_13.jpg?788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333375"/>
            <a:ext cx="28575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2" name="Rectangle 6"/>
          <p:cNvSpPr>
            <a:spLocks noChangeArrowheads="1"/>
          </p:cNvSpPr>
          <p:nvPr/>
        </p:nvSpPr>
        <p:spPr bwMode="auto">
          <a:xfrm>
            <a:off x="468560" y="4821138"/>
            <a:ext cx="45354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fr-FR" b="1" i="1" dirty="0">
                <a:latin typeface="Comic Sans MS"/>
                <a:cs typeface="Comic Sans MS"/>
              </a:rPr>
              <a:t>« Je travaille avec une feuille sous l'arbre sous lequel elle est tombée » </a:t>
            </a:r>
            <a:r>
              <a:rPr lang="fr-FR" b="1" dirty="0">
                <a:latin typeface="Comic Sans MS"/>
                <a:cs typeface="Comic Sans MS"/>
              </a:rPr>
              <a:t/>
            </a:r>
            <a:br>
              <a:rPr lang="fr-FR" b="1" dirty="0">
                <a:latin typeface="Comic Sans MS"/>
                <a:cs typeface="Comic Sans MS"/>
              </a:rPr>
            </a:br>
            <a:r>
              <a:rPr lang="fr-FR" b="1" dirty="0">
                <a:latin typeface="Comic Sans MS"/>
                <a:cs typeface="Comic Sans MS"/>
              </a:rPr>
              <a:t/>
            </a:r>
            <a:br>
              <a:rPr lang="fr-FR" b="1" dirty="0">
                <a:latin typeface="Comic Sans MS"/>
                <a:cs typeface="Comic Sans MS"/>
              </a:rPr>
            </a:br>
            <a:endParaRPr lang="fr-FR" dirty="0">
              <a:latin typeface="Comic Sans MS"/>
              <a:cs typeface="Comic Sans MS"/>
            </a:endParaRPr>
          </a:p>
        </p:txBody>
      </p:sp>
      <p:pic>
        <p:nvPicPr>
          <p:cNvPr id="12293" name="Picture 8" descr="http://www.lafite.com/var/ezflow_site/storage/images/photo-gallery/1996-andy-goldsworthy/819-3-fre-FR/1996-Andy-GOLDSWORTHY_zoom_width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3357563"/>
            <a:ext cx="2879725" cy="286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6" descr="http://www.dehorslapoesie.fr/public/Extractions/bamboo-l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476250"/>
            <a:ext cx="4716463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2" descr="http://karenhodgins.files.wordpress.com/2008/03/and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3573463"/>
            <a:ext cx="2376488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4" descr="http://media.smithsonianmag.com/images/35_goldsworthy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404813"/>
            <a:ext cx="3362325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idata.over-blog.com/1/62/05/38/Autres-images-./goldsworthy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404813"/>
            <a:ext cx="4895850" cy="6100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4" descr="http://www.art-word.com/goldsworthy/images/andy-goldsworthy-cracked-broken-pebble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404813"/>
            <a:ext cx="3629025" cy="237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6" descr="http://francais.mcgill.ca/files/_nea/165138_Andy_Goldsworthy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3068638"/>
            <a:ext cx="2598737" cy="344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67071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Noir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Noir .thmx</Template>
  <TotalTime>270</TotalTime>
  <Words>78</Words>
  <Application>Microsoft Macintosh PowerPoint</Application>
  <PresentationFormat>Présentation à l'écran (4:3)</PresentationFormat>
  <Paragraphs>24</Paragraphs>
  <Slides>13</Slides>
  <Notes>10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4" baseType="lpstr">
      <vt:lpstr>Noir</vt:lpstr>
      <vt:lpstr>LAND ART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LAND ART</dc:title>
  <dc:creator>Patrick</dc:creator>
  <cp:lastModifiedBy>Marie Gabriel</cp:lastModifiedBy>
  <cp:revision>21</cp:revision>
  <dcterms:created xsi:type="dcterms:W3CDTF">2011-04-13T16:17:35Z</dcterms:created>
  <dcterms:modified xsi:type="dcterms:W3CDTF">2015-06-17T18:24:51Z</dcterms:modified>
</cp:coreProperties>
</file>