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sldIdLst>
    <p:sldId id="256" r:id="rId2"/>
    <p:sldId id="270" r:id="rId3"/>
    <p:sldId id="266" r:id="rId4"/>
    <p:sldId id="258" r:id="rId5"/>
    <p:sldId id="259" r:id="rId6"/>
    <p:sldId id="263" r:id="rId7"/>
    <p:sldId id="264" r:id="rId8"/>
    <p:sldId id="265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59" autoAdjust="0"/>
  </p:normalViewPr>
  <p:slideViewPr>
    <p:cSldViewPr snapToGrid="0" snapToObjects="1">
      <p:cViewPr varScale="1">
        <p:scale>
          <a:sx n="90" d="100"/>
          <a:sy n="90" d="100"/>
        </p:scale>
        <p:origin x="-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1739B3-174C-734C-A3EC-A1DDDFEF95DE}" type="datetimeFigureOut">
              <a:rPr lang="fr-FR" smtClean="0"/>
              <a:t>04/02/17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827B77-1E8B-C448-A7BB-1F98481CCF80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9800" y="1728688"/>
            <a:ext cx="6477000" cy="1914144"/>
          </a:xfrm>
        </p:spPr>
        <p:txBody>
          <a:bodyPr/>
          <a:lstStyle/>
          <a:p>
            <a:pPr algn="r"/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Découvrir une démarche de création : 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09800" y="4108949"/>
            <a:ext cx="6477000" cy="1771017"/>
          </a:xfrm>
        </p:spPr>
        <p:txBody>
          <a:bodyPr>
            <a:normAutofit fontScale="85000" lnSpcReduction="20000"/>
          </a:bodyPr>
          <a:lstStyle/>
          <a:p>
            <a:pPr algn="r">
              <a:lnSpc>
                <a:spcPct val="140000"/>
              </a:lnSpc>
            </a:pPr>
            <a:r>
              <a:rPr lang="fr-FR" sz="6400" i="1" dirty="0" smtClean="0">
                <a:solidFill>
                  <a:srgbClr val="352506"/>
                </a:solidFill>
              </a:rPr>
              <a:t>Toujours rien ? </a:t>
            </a:r>
          </a:p>
          <a:p>
            <a:pPr algn="r">
              <a:lnSpc>
                <a:spcPct val="140000"/>
              </a:lnSpc>
            </a:pPr>
            <a:r>
              <a:rPr lang="fr-FR" sz="4000" dirty="0">
                <a:solidFill>
                  <a:srgbClr val="352506"/>
                </a:solidFill>
              </a:rPr>
              <a:t>d</a:t>
            </a:r>
            <a:r>
              <a:rPr lang="fr-FR" sz="4000" dirty="0" smtClean="0">
                <a:solidFill>
                  <a:srgbClr val="352506"/>
                </a:solidFill>
              </a:rPr>
              <a:t>e Christian </a:t>
            </a:r>
            <a:r>
              <a:rPr lang="fr-FR" sz="4000" dirty="0" err="1" smtClean="0">
                <a:solidFill>
                  <a:srgbClr val="352506"/>
                </a:solidFill>
              </a:rPr>
              <a:t>Voltz</a:t>
            </a:r>
            <a:endParaRPr lang="fr-FR" sz="4000" dirty="0">
              <a:solidFill>
                <a:srgbClr val="3525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24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5903" y="1343860"/>
            <a:ext cx="5963835" cy="416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6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7108" y="274638"/>
            <a:ext cx="8262130" cy="540717"/>
          </a:xfrm>
        </p:spPr>
        <p:txBody>
          <a:bodyPr/>
          <a:lstStyle/>
          <a:p>
            <a:r>
              <a:rPr lang="fr-FR" sz="2800" b="0" dirty="0" smtClean="0">
                <a:solidFill>
                  <a:srgbClr val="352506"/>
                </a:solidFill>
              </a:rPr>
              <a:t>1. Ecriture de l’histoire et du synopsis d’un album</a:t>
            </a:r>
            <a:endParaRPr lang="fr-FR" sz="2800" b="0" dirty="0">
              <a:solidFill>
                <a:srgbClr val="352506"/>
              </a:solidFill>
            </a:endParaRPr>
          </a:p>
        </p:txBody>
      </p:sp>
      <p:pic>
        <p:nvPicPr>
          <p:cNvPr id="3" name="Image 2" descr="black sheep 1.jpeg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EFEAE8"/>
              </a:clrFrom>
              <a:clrTo>
                <a:srgbClr val="EFEA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59166" y="-219251"/>
            <a:ext cx="5645892" cy="7838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3694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27108" y="274638"/>
            <a:ext cx="8262130" cy="66615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0" dirty="0" smtClean="0">
                <a:solidFill>
                  <a:srgbClr val="352506"/>
                </a:solidFill>
              </a:rPr>
              <a:t>2. Premiers</a:t>
            </a:r>
            <a:r>
              <a:rPr lang="fr-FR" sz="2400" b="0" i="1" dirty="0" smtClean="0">
                <a:solidFill>
                  <a:srgbClr val="352506"/>
                </a:solidFill>
              </a:rPr>
              <a:t> roughs </a:t>
            </a:r>
            <a:r>
              <a:rPr lang="fr-FR" sz="2400" b="0" dirty="0" smtClean="0">
                <a:solidFill>
                  <a:srgbClr val="352506"/>
                </a:solidFill>
              </a:rPr>
              <a:t>et chemin de </a:t>
            </a:r>
            <a:r>
              <a:rPr lang="fr-FR" sz="2400" b="0" dirty="0">
                <a:solidFill>
                  <a:srgbClr val="352506"/>
                </a:solidFill>
              </a:rPr>
              <a:t>f</a:t>
            </a:r>
            <a:r>
              <a:rPr lang="fr-FR" sz="2400" b="0" dirty="0" smtClean="0">
                <a:solidFill>
                  <a:srgbClr val="352506"/>
                </a:solidFill>
              </a:rPr>
              <a:t>er de l’album </a:t>
            </a:r>
            <a:r>
              <a:rPr lang="fr-FR" sz="2400" b="0" i="1" dirty="0" smtClean="0">
                <a:solidFill>
                  <a:srgbClr val="352506"/>
                </a:solidFill>
              </a:rPr>
              <a:t>Toujours rien ? </a:t>
            </a:r>
            <a:endParaRPr lang="fr-FR" sz="2400" b="0" i="1" dirty="0">
              <a:solidFill>
                <a:srgbClr val="352506"/>
              </a:solidFill>
            </a:endParaRPr>
          </a:p>
        </p:txBody>
      </p:sp>
      <p:pic>
        <p:nvPicPr>
          <p:cNvPr id="4" name="Image 3" descr="Voltz.jpeg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078727" y="357540"/>
            <a:ext cx="523742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315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27108" y="274638"/>
            <a:ext cx="8262130" cy="8543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0" dirty="0" smtClean="0">
                <a:solidFill>
                  <a:srgbClr val="352506"/>
                </a:solidFill>
              </a:rPr>
              <a:t>3. Illustrations définitives.</a:t>
            </a:r>
            <a:endParaRPr lang="fr-FR" sz="2800" b="0" dirty="0">
              <a:solidFill>
                <a:srgbClr val="352506"/>
              </a:solidFill>
            </a:endParaRPr>
          </a:p>
        </p:txBody>
      </p:sp>
      <p:pic>
        <p:nvPicPr>
          <p:cNvPr id="4" name="Image 3" descr="Voltz 1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265" y="1128953"/>
            <a:ext cx="7825843" cy="5084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351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oltz 1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1957" y="160278"/>
            <a:ext cx="4820905" cy="6522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2983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oltz 1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1850" y="150676"/>
            <a:ext cx="4811088" cy="6433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819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27108" y="274638"/>
            <a:ext cx="8262130" cy="10424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0" dirty="0" smtClean="0">
                <a:solidFill>
                  <a:srgbClr val="352506"/>
                </a:solidFill>
              </a:rPr>
              <a:t>4. Jean-Louis Hess photographie l’image finale.</a:t>
            </a:r>
            <a:endParaRPr lang="fr-FR" sz="2800" b="0" dirty="0">
              <a:solidFill>
                <a:srgbClr val="352506"/>
              </a:solidFill>
            </a:endParaRPr>
          </a:p>
        </p:txBody>
      </p:sp>
      <p:pic>
        <p:nvPicPr>
          <p:cNvPr id="4" name="Image 3" descr="Voltz 1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8595" y="1220569"/>
            <a:ext cx="6791537" cy="5268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870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27108" y="274638"/>
            <a:ext cx="8262130" cy="10424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0" dirty="0" smtClean="0">
                <a:solidFill>
                  <a:srgbClr val="352506"/>
                </a:solidFill>
              </a:rPr>
              <a:t>5. Réalisation d’une maquette. </a:t>
            </a:r>
            <a:endParaRPr lang="fr-FR" sz="2800" b="0" dirty="0">
              <a:solidFill>
                <a:srgbClr val="352506"/>
              </a:solidFill>
            </a:endParaRPr>
          </a:p>
        </p:txBody>
      </p:sp>
      <p:pic>
        <p:nvPicPr>
          <p:cNvPr id="4" name="Image 3" descr="Voltz 2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8114" y="1317112"/>
            <a:ext cx="3267366" cy="5093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1146660" y="1910993"/>
            <a:ext cx="2589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/>
              <a:t>Première maquette de couverture imaginée par Christian </a:t>
            </a:r>
            <a:r>
              <a:rPr lang="fr-FR" dirty="0" err="1" smtClean="0"/>
              <a:t>Voltz</a:t>
            </a:r>
            <a:r>
              <a:rPr lang="fr-FR" dirty="0" smtClean="0"/>
              <a:t>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4260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Voltz 2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7431" y="1284956"/>
            <a:ext cx="4315389" cy="4456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1146660" y="1910993"/>
            <a:ext cx="2589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/>
              <a:t>Maquette de couverture proposée par Christian </a:t>
            </a:r>
            <a:r>
              <a:rPr lang="fr-FR" dirty="0" err="1" smtClean="0"/>
              <a:t>Voltz</a:t>
            </a:r>
            <a:r>
              <a:rPr lang="fr-FR" dirty="0" smtClean="0"/>
              <a:t> à l’éditeur.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4076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27108" y="274638"/>
            <a:ext cx="8262130" cy="10424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0" dirty="0" smtClean="0">
                <a:solidFill>
                  <a:srgbClr val="352506"/>
                </a:solidFill>
              </a:rPr>
              <a:t>6. Couverture choisie par l’éditeur et imprimée. </a:t>
            </a:r>
            <a:endParaRPr lang="fr-FR" sz="2800" b="0" dirty="0">
              <a:solidFill>
                <a:srgbClr val="352506"/>
              </a:solidFill>
            </a:endParaRPr>
          </a:p>
        </p:txBody>
      </p:sp>
      <p:pic>
        <p:nvPicPr>
          <p:cNvPr id="4" name="Image 3" descr="Voltz 2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2354" y="1181493"/>
            <a:ext cx="5104488" cy="5199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9030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539</TotalTime>
  <Words>84</Words>
  <Application>Microsoft Macintosh PowerPoint</Application>
  <PresentationFormat>Présentation à l'écran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Tradition</vt:lpstr>
      <vt:lpstr>Découvrir une démarche de création : </vt:lpstr>
      <vt:lpstr>Présentation PowerPoint</vt:lpstr>
      <vt:lpstr>1. Ecriture de l’histoire et du synopsis d’un album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Découvrir une démarche de création.</dc:title>
  <dc:creator>Marie Gabriel</dc:creator>
  <cp:lastModifiedBy>Marie Gabriel</cp:lastModifiedBy>
  <cp:revision>10</cp:revision>
  <dcterms:created xsi:type="dcterms:W3CDTF">2014-05-20T10:56:56Z</dcterms:created>
  <dcterms:modified xsi:type="dcterms:W3CDTF">2017-02-04T12:44:01Z</dcterms:modified>
</cp:coreProperties>
</file>